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5"/>
  </p:sldMasterIdLst>
  <p:notesMasterIdLst>
    <p:notesMasterId r:id="rId7"/>
  </p:notesMasterIdLst>
  <p:sldIdLst>
    <p:sldId id="256" r:id="rId6"/>
  </p:sldIdLst>
  <p:sldSz cx="7772400" cy="10058400"/>
  <p:notesSz cx="6858000" cy="9144000"/>
  <p:embeddedFontLst>
    <p:embeddedFont>
      <p:font typeface="Helvetica Neue" panose="020B0604020202020204" charset="0"/>
      <p:regular r:id="rId8"/>
      <p:bold r:id="rId9"/>
      <p:italic r:id="rId10"/>
      <p:boldItalic r:id="rId11"/>
    </p:embeddedFont>
  </p:embeddedFontLst>
  <p:custDataLst>
    <p:tags r:id="rId12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gQQngWjRCBCax3zaPpoShB1P8X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8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0425E0-2390-4858-8AB9-B824CAEA5D8A}" v="5" dt="2025-02-02T23:24:51.9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22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tags" Target="tags/tag1.xml"/><Relationship Id="rId17" Type="http://customschemas.google.com/relationships/presentationmetadata" Target="metadata"/><Relationship Id="rId2" Type="http://schemas.openxmlformats.org/officeDocument/2006/relationships/customXml" Target="../customXml/item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4.fntdata"/><Relationship Id="rId5" Type="http://schemas.openxmlformats.org/officeDocument/2006/relationships/slideMaster" Target="slideMasters/slideMaster1.xml"/><Relationship Id="rId23" Type="http://schemas.microsoft.com/office/2015/10/relationships/revisionInfo" Target="revisionInfo.xml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font" Target="fonts/font2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Ellina" userId="2d41c9d3-cabc-4db1-a13a-84eff897f96b" providerId="ADAL" clId="{3E0425E0-2390-4858-8AB9-B824CAEA5D8A}"/>
    <pc:docChg chg="undo custSel modSld">
      <pc:chgData name="Anna Ellina" userId="2d41c9d3-cabc-4db1-a13a-84eff897f96b" providerId="ADAL" clId="{3E0425E0-2390-4858-8AB9-B824CAEA5D8A}" dt="2025-02-03T10:00:30.650" v="346" actId="20577"/>
      <pc:docMkLst>
        <pc:docMk/>
      </pc:docMkLst>
      <pc:sldChg chg="modSp mod">
        <pc:chgData name="Anna Ellina" userId="2d41c9d3-cabc-4db1-a13a-84eff897f96b" providerId="ADAL" clId="{3E0425E0-2390-4858-8AB9-B824CAEA5D8A}" dt="2025-02-03T10:00:30.650" v="346" actId="20577"/>
        <pc:sldMkLst>
          <pc:docMk/>
          <pc:sldMk cId="0" sldId="256"/>
        </pc:sldMkLst>
        <pc:spChg chg="mod">
          <ac:chgData name="Anna Ellina" userId="2d41c9d3-cabc-4db1-a13a-84eff897f96b" providerId="ADAL" clId="{3E0425E0-2390-4858-8AB9-B824CAEA5D8A}" dt="2025-02-02T23:18:11.679" v="107" actId="20577"/>
          <ac:spMkLst>
            <pc:docMk/>
            <pc:sldMk cId="0" sldId="256"/>
            <ac:spMk id="7" creationId="{1533643F-6070-4317-DDD2-379F90AB3DB7}"/>
          </ac:spMkLst>
        </pc:spChg>
        <pc:spChg chg="mod">
          <ac:chgData name="Anna Ellina" userId="2d41c9d3-cabc-4db1-a13a-84eff897f96b" providerId="ADAL" clId="{3E0425E0-2390-4858-8AB9-B824CAEA5D8A}" dt="2025-02-02T23:20:33.686" v="280" actId="20577"/>
          <ac:spMkLst>
            <pc:docMk/>
            <pc:sldMk cId="0" sldId="256"/>
            <ac:spMk id="8" creationId="{3FA6677A-B2B2-1229-9DF2-BC47880E5320}"/>
          </ac:spMkLst>
        </pc:spChg>
        <pc:spChg chg="mod">
          <ac:chgData name="Anna Ellina" userId="2d41c9d3-cabc-4db1-a13a-84eff897f96b" providerId="ADAL" clId="{3E0425E0-2390-4858-8AB9-B824CAEA5D8A}" dt="2025-02-03T10:00:30.650" v="346" actId="20577"/>
          <ac:spMkLst>
            <pc:docMk/>
            <pc:sldMk cId="0" sldId="256"/>
            <ac:spMk id="217" creationId="{00000000-0000-0000-0000-000000000000}"/>
          </ac:spMkLst>
        </pc:spChg>
        <pc:spChg chg="mod">
          <ac:chgData name="Anna Ellina" userId="2d41c9d3-cabc-4db1-a13a-84eff897f96b" providerId="ADAL" clId="{3E0425E0-2390-4858-8AB9-B824CAEA5D8A}" dt="2025-02-02T23:15:55.075" v="28" actId="20577"/>
          <ac:spMkLst>
            <pc:docMk/>
            <pc:sldMk cId="0" sldId="256"/>
            <ac:spMk id="218" creationId="{00000000-0000-0000-0000-000000000000}"/>
          </ac:spMkLst>
        </pc:spChg>
        <pc:spChg chg="mod">
          <ac:chgData name="Anna Ellina" userId="2d41c9d3-cabc-4db1-a13a-84eff897f96b" providerId="ADAL" clId="{3E0425E0-2390-4858-8AB9-B824CAEA5D8A}" dt="2025-02-02T23:17:11.116" v="50" actId="113"/>
          <ac:spMkLst>
            <pc:docMk/>
            <pc:sldMk cId="0" sldId="256"/>
            <ac:spMk id="219" creationId="{00000000-0000-0000-0000-000000000000}"/>
          </ac:spMkLst>
        </pc:spChg>
        <pc:spChg chg="mod">
          <ac:chgData name="Anna Ellina" userId="2d41c9d3-cabc-4db1-a13a-84eff897f96b" providerId="ADAL" clId="{3E0425E0-2390-4858-8AB9-B824CAEA5D8A}" dt="2025-02-02T23:18:51.674" v="159" actId="1076"/>
          <ac:spMkLst>
            <pc:docMk/>
            <pc:sldMk cId="0" sldId="256"/>
            <ac:spMk id="221" creationId="{00000000-0000-0000-0000-000000000000}"/>
          </ac:spMkLst>
        </pc:spChg>
        <pc:spChg chg="mod">
          <ac:chgData name="Anna Ellina" userId="2d41c9d3-cabc-4db1-a13a-84eff897f96b" providerId="ADAL" clId="{3E0425E0-2390-4858-8AB9-B824CAEA5D8A}" dt="2025-02-02T23:20:09.978" v="275" actId="1076"/>
          <ac:spMkLst>
            <pc:docMk/>
            <pc:sldMk cId="0" sldId="256"/>
            <ac:spMk id="228" creationId="{00000000-0000-0000-0000-000000000000}"/>
          </ac:spMkLst>
        </pc:spChg>
        <pc:spChg chg="mod">
          <ac:chgData name="Anna Ellina" userId="2d41c9d3-cabc-4db1-a13a-84eff897f96b" providerId="ADAL" clId="{3E0425E0-2390-4858-8AB9-B824CAEA5D8A}" dt="2025-02-02T23:26:19.625" v="333" actId="1076"/>
          <ac:spMkLst>
            <pc:docMk/>
            <pc:sldMk cId="0" sldId="256"/>
            <ac:spMk id="231" creationId="{00000000-0000-0000-0000-000000000000}"/>
          </ac:spMkLst>
        </pc:spChg>
        <pc:spChg chg="mod">
          <ac:chgData name="Anna Ellina" userId="2d41c9d3-cabc-4db1-a13a-84eff897f96b" providerId="ADAL" clId="{3E0425E0-2390-4858-8AB9-B824CAEA5D8A}" dt="2025-02-02T23:26:03.581" v="331" actId="14100"/>
          <ac:spMkLst>
            <pc:docMk/>
            <pc:sldMk cId="0" sldId="256"/>
            <ac:spMk id="232" creationId="{00000000-0000-0000-0000-000000000000}"/>
          </ac:spMkLst>
        </pc:spChg>
        <pc:spChg chg="mod">
          <ac:chgData name="Anna Ellina" userId="2d41c9d3-cabc-4db1-a13a-84eff897f96b" providerId="ADAL" clId="{3E0425E0-2390-4858-8AB9-B824CAEA5D8A}" dt="2025-02-02T23:24:08.335" v="316" actId="20577"/>
          <ac:spMkLst>
            <pc:docMk/>
            <pc:sldMk cId="0" sldId="256"/>
            <ac:spMk id="233" creationId="{00000000-0000-0000-0000-000000000000}"/>
          </ac:spMkLst>
        </pc:spChg>
        <pc:spChg chg="mod">
          <ac:chgData name="Anna Ellina" userId="2d41c9d3-cabc-4db1-a13a-84eff897f96b" providerId="ADAL" clId="{3E0425E0-2390-4858-8AB9-B824CAEA5D8A}" dt="2025-02-02T23:22:51.802" v="296" actId="20577"/>
          <ac:spMkLst>
            <pc:docMk/>
            <pc:sldMk cId="0" sldId="256"/>
            <ac:spMk id="234" creationId="{00000000-0000-0000-0000-000000000000}"/>
          </ac:spMkLst>
        </pc:spChg>
        <pc:spChg chg="mod">
          <ac:chgData name="Anna Ellina" userId="2d41c9d3-cabc-4db1-a13a-84eff897f96b" providerId="ADAL" clId="{3E0425E0-2390-4858-8AB9-B824CAEA5D8A}" dt="2025-02-02T23:24:59.573" v="326" actId="14100"/>
          <ac:spMkLst>
            <pc:docMk/>
            <pc:sldMk cId="0" sldId="256"/>
            <ac:spMk id="235" creationId="{00000000-0000-0000-0000-000000000000}"/>
          </ac:spMkLst>
        </pc:spChg>
        <pc:spChg chg="mod">
          <ac:chgData name="Anna Ellina" userId="2d41c9d3-cabc-4db1-a13a-84eff897f96b" providerId="ADAL" clId="{3E0425E0-2390-4858-8AB9-B824CAEA5D8A}" dt="2025-02-02T23:22:02.565" v="290" actId="255"/>
          <ac:spMkLst>
            <pc:docMk/>
            <pc:sldMk cId="0" sldId="256"/>
            <ac:spMk id="236" creationId="{00000000-0000-0000-0000-000000000000}"/>
          </ac:spMkLst>
        </pc:spChg>
        <pc:spChg chg="mod">
          <ac:chgData name="Anna Ellina" userId="2d41c9d3-cabc-4db1-a13a-84eff897f96b" providerId="ADAL" clId="{3E0425E0-2390-4858-8AB9-B824CAEA5D8A}" dt="2025-02-02T23:21:10.895" v="282" actId="20577"/>
          <ac:spMkLst>
            <pc:docMk/>
            <pc:sldMk cId="0" sldId="256"/>
            <ac:spMk id="245" creationId="{00000000-0000-0000-0000-000000000000}"/>
          </ac:spMkLst>
        </pc:spChg>
      </pc:sldChg>
    </pc:docChg>
  </pc:docChgLst>
  <pc:docChgLst>
    <pc:chgData name="Anna Ellina" userId="2d41c9d3-cabc-4db1-a13a-84eff897f96b" providerId="ADAL" clId="{A4E55D34-D8CB-47AF-BF81-23850144F929}"/>
    <pc:docChg chg="custSel modSld">
      <pc:chgData name="Anna Ellina" userId="2d41c9d3-cabc-4db1-a13a-84eff897f96b" providerId="ADAL" clId="{A4E55D34-D8CB-47AF-BF81-23850144F929}" dt="2025-01-31T14:50:52.229" v="3" actId="1076"/>
      <pc:docMkLst>
        <pc:docMk/>
      </pc:docMkLst>
      <pc:sldChg chg="addSp delSp modSp mod">
        <pc:chgData name="Anna Ellina" userId="2d41c9d3-cabc-4db1-a13a-84eff897f96b" providerId="ADAL" clId="{A4E55D34-D8CB-47AF-BF81-23850144F929}" dt="2025-01-31T14:50:52.229" v="3" actId="1076"/>
        <pc:sldMkLst>
          <pc:docMk/>
          <pc:sldMk cId="0" sldId="256"/>
        </pc:sldMkLst>
        <pc:picChg chg="add mod">
          <ac:chgData name="Anna Ellina" userId="2d41c9d3-cabc-4db1-a13a-84eff897f96b" providerId="ADAL" clId="{A4E55D34-D8CB-47AF-BF81-23850144F929}" dt="2025-01-31T14:50:52.229" v="3" actId="1076"/>
          <ac:picMkLst>
            <pc:docMk/>
            <pc:sldMk cId="0" sldId="256"/>
            <ac:picMk id="3" creationId="{1927528F-FEE9-5C01-AA69-56834830D06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236668" y="1143000"/>
            <a:ext cx="2384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fd0724d3d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g2fd0724d3d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g2fd0724d3d7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1260352" y="591859"/>
            <a:ext cx="6135900" cy="1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1278569" y="2704124"/>
            <a:ext cx="2984100" cy="68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algn="l"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/>
            </a:lvl1pPr>
            <a:lvl2pPr marL="914400" lvl="1" indent="-3556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/>
            </a:lvl2pPr>
            <a:lvl3pPr marL="1371600" lvl="2" indent="-3556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/>
            </a:lvl3pPr>
            <a:lvl4pPr marL="1828800" lvl="3" indent="-3556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/>
            </a:lvl4pPr>
            <a:lvl5pPr marL="2286000" lvl="4" indent="-3556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/>
            </a:lvl5pPr>
            <a:lvl6pPr marL="2743200" lvl="5" indent="-355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6pPr>
            <a:lvl7pPr marL="3200400" lvl="6" indent="-355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7pPr>
            <a:lvl8pPr marL="3657600" lvl="7" indent="-355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8pPr>
            <a:lvl9pPr marL="4114800" lvl="8" indent="-355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621435" y="9706302"/>
            <a:ext cx="36408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99">
          <p15:clr>
            <a:srgbClr val="FBAE40"/>
          </p15:clr>
        </p15:guide>
        <p15:guide id="2" orient="horz" pos="5993">
          <p15:clr>
            <a:srgbClr val="FBAE40"/>
          </p15:clr>
        </p15:guide>
        <p15:guide id="3" orient="horz" pos="1704">
          <p15:clr>
            <a:srgbClr val="FBAE40"/>
          </p15:clr>
        </p15:guide>
        <p15:guide id="4" pos="268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2598444" y="0"/>
            <a:ext cx="5173283" cy="10046970"/>
          </a:xfrm>
          <a:custGeom>
            <a:avLst/>
            <a:gdLst/>
            <a:ahLst/>
            <a:cxnLst/>
            <a:rect l="l" t="t" r="r" b="b"/>
            <a:pathLst>
              <a:path w="8114954" h="6858000" extrusionOk="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4"/>
          <p:cNvSpPr txBox="1">
            <a:spLocks noGrp="1"/>
          </p:cNvSpPr>
          <p:nvPr>
            <p:ph type="subTitle" idx="1"/>
          </p:nvPr>
        </p:nvSpPr>
        <p:spPr>
          <a:xfrm>
            <a:off x="452279" y="2540886"/>
            <a:ext cx="2308500" cy="8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452404" y="3556590"/>
            <a:ext cx="2308200" cy="21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  <a:defRPr sz="3200" i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879025" y="5926900"/>
            <a:ext cx="306600" cy="2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1"/>
              <a:buFont typeface="Arial"/>
              <a:buNone/>
            </a:pPr>
            <a:r>
              <a:rPr lang="en-US" sz="105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///////////</a:t>
            </a:r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2"/>
          </p:nvPr>
        </p:nvSpPr>
        <p:spPr>
          <a:xfrm>
            <a:off x="901796" y="6251155"/>
            <a:ext cx="1858800" cy="15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30" name="Google Shape;30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7376" y="1033780"/>
            <a:ext cx="459060" cy="45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4"/>
          <p:cNvSpPr>
            <a:spLocks noGrp="1"/>
          </p:cNvSpPr>
          <p:nvPr>
            <p:ph type="pic" idx="3"/>
          </p:nvPr>
        </p:nvSpPr>
        <p:spPr>
          <a:xfrm>
            <a:off x="2622298" y="0"/>
            <a:ext cx="5151600" cy="10058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2">
  <p:cSld name="1_Title slide 2">
    <p:bg>
      <p:bgPr>
        <a:solidFill>
          <a:schemeClr val="accent3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452279" y="2540886"/>
            <a:ext cx="2308500" cy="8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ctrTitle"/>
          </p:nvPr>
        </p:nvSpPr>
        <p:spPr>
          <a:xfrm>
            <a:off x="452404" y="3556590"/>
            <a:ext cx="2308200" cy="21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3200" i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/>
          <p:nvPr/>
        </p:nvSpPr>
        <p:spPr>
          <a:xfrm>
            <a:off x="879025" y="5926900"/>
            <a:ext cx="306600" cy="2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51"/>
              <a:buFont typeface="Arial"/>
              <a:buNone/>
            </a:pPr>
            <a:r>
              <a:rPr lang="en-US" sz="1051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///////////</a:t>
            </a:r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2"/>
          </p:nvPr>
        </p:nvSpPr>
        <p:spPr>
          <a:xfrm>
            <a:off x="901796" y="6251155"/>
            <a:ext cx="1858800" cy="15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40" name="Google Shape;40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7376" y="1033780"/>
            <a:ext cx="459060" cy="459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5"/>
          <p:cNvSpPr/>
          <p:nvPr/>
        </p:nvSpPr>
        <p:spPr>
          <a:xfrm>
            <a:off x="2598444" y="0"/>
            <a:ext cx="5173283" cy="10046970"/>
          </a:xfrm>
          <a:custGeom>
            <a:avLst/>
            <a:gdLst/>
            <a:ahLst/>
            <a:cxnLst/>
            <a:rect l="l" t="t" r="r" b="b"/>
            <a:pathLst>
              <a:path w="8114954" h="6858000" extrusionOk="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5"/>
          <p:cNvSpPr>
            <a:spLocks noGrp="1"/>
          </p:cNvSpPr>
          <p:nvPr>
            <p:ph type="pic" idx="3"/>
          </p:nvPr>
        </p:nvSpPr>
        <p:spPr>
          <a:xfrm>
            <a:off x="2622298" y="0"/>
            <a:ext cx="5151600" cy="10058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3">
  <p:cSld name="1_Title slide 3">
    <p:bg>
      <p:bgPr>
        <a:solidFill>
          <a:schemeClr val="accent5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2598444" y="0"/>
            <a:ext cx="5173283" cy="10046970"/>
          </a:xfrm>
          <a:custGeom>
            <a:avLst/>
            <a:gdLst/>
            <a:ahLst/>
            <a:cxnLst/>
            <a:rect l="l" t="t" r="r" b="b"/>
            <a:pathLst>
              <a:path w="8114954" h="6858000" extrusionOk="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6"/>
          <p:cNvSpPr txBox="1">
            <a:spLocks noGrp="1"/>
          </p:cNvSpPr>
          <p:nvPr>
            <p:ph type="subTitle" idx="1"/>
          </p:nvPr>
        </p:nvSpPr>
        <p:spPr>
          <a:xfrm>
            <a:off x="452279" y="2540886"/>
            <a:ext cx="2308500" cy="8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ctrTitle"/>
          </p:nvPr>
        </p:nvSpPr>
        <p:spPr>
          <a:xfrm>
            <a:off x="452404" y="3556590"/>
            <a:ext cx="2308200" cy="21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  <a:defRPr sz="3200" i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/>
          <p:nvPr/>
        </p:nvSpPr>
        <p:spPr>
          <a:xfrm>
            <a:off x="879025" y="5926900"/>
            <a:ext cx="306600" cy="2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51"/>
              <a:buFont typeface="Arial"/>
              <a:buNone/>
            </a:pPr>
            <a:r>
              <a:rPr lang="en-US" sz="1051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///////////</a:t>
            </a:r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2"/>
          </p:nvPr>
        </p:nvSpPr>
        <p:spPr>
          <a:xfrm>
            <a:off x="901796" y="6251155"/>
            <a:ext cx="1858800" cy="15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52" name="Google Shape;5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7376" y="1033780"/>
            <a:ext cx="459060" cy="459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6"/>
          <p:cNvSpPr>
            <a:spLocks noGrp="1"/>
          </p:cNvSpPr>
          <p:nvPr>
            <p:ph type="pic" idx="3"/>
          </p:nvPr>
        </p:nvSpPr>
        <p:spPr>
          <a:xfrm>
            <a:off x="2622298" y="0"/>
            <a:ext cx="5151600" cy="10058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">
  <p:cSld name="Chapter">
    <p:bg>
      <p:bgPr>
        <a:solidFill>
          <a:schemeClr val="dk2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/>
          <p:nvPr/>
        </p:nvSpPr>
        <p:spPr>
          <a:xfrm>
            <a:off x="0" y="0"/>
            <a:ext cx="1341667" cy="10051621"/>
          </a:xfrm>
          <a:custGeom>
            <a:avLst/>
            <a:gdLst/>
            <a:ahLst/>
            <a:cxnLst/>
            <a:rect l="l" t="t" r="r" b="b"/>
            <a:pathLst>
              <a:path w="2104575" h="6861175" extrusionOk="0">
                <a:moveTo>
                  <a:pt x="0" y="0"/>
                </a:moveTo>
                <a:lnTo>
                  <a:pt x="2104575" y="0"/>
                </a:lnTo>
                <a:lnTo>
                  <a:pt x="650732" y="6861175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61A5D"/>
              </a:gs>
              <a:gs pos="50000">
                <a:srgbClr val="E61A5D"/>
              </a:gs>
              <a:gs pos="84000">
                <a:srgbClr val="E61A5D">
                  <a:alpha val="0"/>
                </a:srgbClr>
              </a:gs>
              <a:gs pos="100000">
                <a:srgbClr val="E61A5D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subTitle" idx="1"/>
          </p:nvPr>
        </p:nvSpPr>
        <p:spPr>
          <a:xfrm>
            <a:off x="4364955" y="4495119"/>
            <a:ext cx="2869200" cy="10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title"/>
          </p:nvPr>
        </p:nvSpPr>
        <p:spPr>
          <a:xfrm>
            <a:off x="1153993" y="2161724"/>
            <a:ext cx="2639400" cy="21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i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61" name="Google Shape;61;p7"/>
          <p:cNvGrpSpPr/>
          <p:nvPr/>
        </p:nvGrpSpPr>
        <p:grpSpPr>
          <a:xfrm>
            <a:off x="3003166" y="1"/>
            <a:ext cx="1653622" cy="10057943"/>
            <a:chOff x="4710111" y="1"/>
            <a:chExt cx="2593510" cy="6858000"/>
          </a:xfrm>
        </p:grpSpPr>
        <p:sp>
          <p:nvSpPr>
            <p:cNvPr id="62" name="Google Shape;62;p7"/>
            <p:cNvSpPr/>
            <p:nvPr/>
          </p:nvSpPr>
          <p:spPr>
            <a:xfrm>
              <a:off x="4710111" y="1"/>
              <a:ext cx="2393982" cy="6858000"/>
            </a:xfrm>
            <a:custGeom>
              <a:avLst/>
              <a:gdLst/>
              <a:ahLst/>
              <a:cxnLst/>
              <a:rect l="l" t="t" r="r" b="b"/>
              <a:pathLst>
                <a:path w="1781" h="5102" extrusionOk="0">
                  <a:moveTo>
                    <a:pt x="9" y="5102"/>
                  </a:moveTo>
                  <a:lnTo>
                    <a:pt x="1781" y="0"/>
                  </a:lnTo>
                  <a:lnTo>
                    <a:pt x="1770" y="0"/>
                  </a:lnTo>
                  <a:lnTo>
                    <a:pt x="0" y="5102"/>
                  </a:lnTo>
                  <a:lnTo>
                    <a:pt x="9" y="51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7"/>
            <p:cNvSpPr/>
            <p:nvPr/>
          </p:nvSpPr>
          <p:spPr>
            <a:xfrm>
              <a:off x="5945695" y="2"/>
              <a:ext cx="1357926" cy="6857998"/>
            </a:xfrm>
            <a:custGeom>
              <a:avLst/>
              <a:gdLst/>
              <a:ahLst/>
              <a:cxnLst/>
              <a:rect l="l" t="t" r="r" b="b"/>
              <a:pathLst>
                <a:path w="1013" h="5116" extrusionOk="0">
                  <a:moveTo>
                    <a:pt x="9" y="5116"/>
                  </a:moveTo>
                  <a:lnTo>
                    <a:pt x="1013" y="0"/>
                  </a:lnTo>
                  <a:lnTo>
                    <a:pt x="1004" y="0"/>
                  </a:lnTo>
                  <a:lnTo>
                    <a:pt x="0" y="5116"/>
                  </a:lnTo>
                  <a:lnTo>
                    <a:pt x="9" y="511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4" name="Google Shape;64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6050" y="905959"/>
            <a:ext cx="252005" cy="251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2">
  <p:cSld name="Chapter 2">
    <p:bg>
      <p:bgPr>
        <a:solidFill>
          <a:schemeClr val="accent2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8"/>
          <p:cNvGrpSpPr/>
          <p:nvPr/>
        </p:nvGrpSpPr>
        <p:grpSpPr>
          <a:xfrm>
            <a:off x="3659540" y="107"/>
            <a:ext cx="4112840" cy="10058014"/>
            <a:chOff x="-7368753" y="-1854009"/>
            <a:chExt cx="6299342" cy="6697306"/>
          </a:xfrm>
        </p:grpSpPr>
        <p:sp>
          <p:nvSpPr>
            <p:cNvPr id="67" name="Google Shape;67;p8"/>
            <p:cNvSpPr/>
            <p:nvPr/>
          </p:nvSpPr>
          <p:spPr>
            <a:xfrm>
              <a:off x="-3543591" y="1231517"/>
              <a:ext cx="2474180" cy="3611780"/>
            </a:xfrm>
            <a:custGeom>
              <a:avLst/>
              <a:gdLst/>
              <a:ahLst/>
              <a:cxnLst/>
              <a:rect l="l" t="t" r="r" b="b"/>
              <a:pathLst>
                <a:path w="1890" h="2759" extrusionOk="0">
                  <a:moveTo>
                    <a:pt x="0" y="2759"/>
                  </a:moveTo>
                  <a:lnTo>
                    <a:pt x="12" y="2759"/>
                  </a:lnTo>
                  <a:lnTo>
                    <a:pt x="1890" y="17"/>
                  </a:lnTo>
                  <a:lnTo>
                    <a:pt x="1890" y="0"/>
                  </a:lnTo>
                  <a:lnTo>
                    <a:pt x="0" y="275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8"/>
            <p:cNvSpPr/>
            <p:nvPr/>
          </p:nvSpPr>
          <p:spPr>
            <a:xfrm>
              <a:off x="-7368753" y="-1854009"/>
              <a:ext cx="1327417" cy="6697305"/>
            </a:xfrm>
            <a:custGeom>
              <a:avLst/>
              <a:gdLst/>
              <a:ahLst/>
              <a:cxnLst/>
              <a:rect l="l" t="t" r="r" b="b"/>
              <a:pathLst>
                <a:path w="1014" h="5116" extrusionOk="0">
                  <a:moveTo>
                    <a:pt x="10" y="5116"/>
                  </a:moveTo>
                  <a:lnTo>
                    <a:pt x="1014" y="0"/>
                  </a:lnTo>
                  <a:lnTo>
                    <a:pt x="1007" y="0"/>
                  </a:lnTo>
                  <a:lnTo>
                    <a:pt x="0" y="5116"/>
                  </a:lnTo>
                  <a:lnTo>
                    <a:pt x="10" y="511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" name="Google Shape;69;p8"/>
          <p:cNvSpPr/>
          <p:nvPr/>
        </p:nvSpPr>
        <p:spPr>
          <a:xfrm>
            <a:off x="0" y="1"/>
            <a:ext cx="1341667" cy="10050458"/>
          </a:xfrm>
          <a:custGeom>
            <a:avLst/>
            <a:gdLst/>
            <a:ahLst/>
            <a:cxnLst/>
            <a:rect l="l" t="t" r="r" b="b"/>
            <a:pathLst>
              <a:path w="2104575" h="6860381" extrusionOk="0">
                <a:moveTo>
                  <a:pt x="0" y="0"/>
                </a:moveTo>
                <a:lnTo>
                  <a:pt x="2104575" y="0"/>
                </a:lnTo>
                <a:lnTo>
                  <a:pt x="645970" y="686038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5E2"/>
              </a:gs>
              <a:gs pos="50000">
                <a:srgbClr val="00A5E2"/>
              </a:gs>
              <a:gs pos="84000">
                <a:srgbClr val="00BCFF">
                  <a:alpha val="0"/>
                </a:srgbClr>
              </a:gs>
              <a:gs pos="100000">
                <a:srgbClr val="00BCFF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8"/>
          <p:cNvSpPr txBox="1">
            <a:spLocks noGrp="1"/>
          </p:cNvSpPr>
          <p:nvPr>
            <p:ph type="title"/>
          </p:nvPr>
        </p:nvSpPr>
        <p:spPr>
          <a:xfrm>
            <a:off x="4258026" y="4384357"/>
            <a:ext cx="2869200" cy="21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i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subTitle" idx="1"/>
          </p:nvPr>
        </p:nvSpPr>
        <p:spPr>
          <a:xfrm>
            <a:off x="1212804" y="3130820"/>
            <a:ext cx="2869200" cy="10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pic>
        <p:nvPicPr>
          <p:cNvPr id="75" name="Google Shape;75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6050" y="905959"/>
            <a:ext cx="252005" cy="251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3">
  <p:cSld name="Chapter 3">
    <p:bg>
      <p:bgPr>
        <a:solidFill>
          <a:schemeClr val="accent4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/>
          <p:nvPr/>
        </p:nvSpPr>
        <p:spPr>
          <a:xfrm>
            <a:off x="0" y="1"/>
            <a:ext cx="1341667" cy="10050458"/>
          </a:xfrm>
          <a:custGeom>
            <a:avLst/>
            <a:gdLst/>
            <a:ahLst/>
            <a:cxnLst/>
            <a:rect l="l" t="t" r="r" b="b"/>
            <a:pathLst>
              <a:path w="2104575" h="6860381" extrusionOk="0">
                <a:moveTo>
                  <a:pt x="0" y="0"/>
                </a:moveTo>
                <a:lnTo>
                  <a:pt x="2104575" y="0"/>
                </a:lnTo>
                <a:lnTo>
                  <a:pt x="645970" y="686038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4C713"/>
              </a:gs>
              <a:gs pos="50000">
                <a:srgbClr val="74C713"/>
              </a:gs>
              <a:gs pos="84000">
                <a:srgbClr val="74C713">
                  <a:alpha val="0"/>
                </a:srgbClr>
              </a:gs>
              <a:gs pos="100000">
                <a:srgbClr val="74C713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9"/>
          <p:cNvSpPr txBox="1">
            <a:spLocks noGrp="1"/>
          </p:cNvSpPr>
          <p:nvPr>
            <p:ph type="title"/>
          </p:nvPr>
        </p:nvSpPr>
        <p:spPr>
          <a:xfrm>
            <a:off x="3095047" y="2144500"/>
            <a:ext cx="2869200" cy="21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i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ubTitle" idx="1"/>
          </p:nvPr>
        </p:nvSpPr>
        <p:spPr>
          <a:xfrm>
            <a:off x="4498582" y="4495119"/>
            <a:ext cx="2869200" cy="10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 b="1">
                <a:solidFill>
                  <a:schemeClr val="accent3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1">
                <a:solidFill>
                  <a:schemeClr val="accent3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1">
                <a:solidFill>
                  <a:schemeClr val="accent3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1">
                <a:solidFill>
                  <a:schemeClr val="accent3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1">
                <a:solidFill>
                  <a:schemeClr val="accent3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1">
                <a:solidFill>
                  <a:schemeClr val="accent3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1">
                <a:solidFill>
                  <a:schemeClr val="accent3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Arial"/>
              <a:buNone/>
              <a:defRPr sz="2400" b="1">
                <a:solidFill>
                  <a:schemeClr val="accent3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SzPts val="2400"/>
              <a:buFont typeface="Arial"/>
              <a:buNone/>
              <a:defRPr sz="2400"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grpSp>
        <p:nvGrpSpPr>
          <p:cNvPr id="83" name="Google Shape;83;p9"/>
          <p:cNvGrpSpPr/>
          <p:nvPr/>
        </p:nvGrpSpPr>
        <p:grpSpPr>
          <a:xfrm>
            <a:off x="484052" y="-34"/>
            <a:ext cx="2645328" cy="10058665"/>
            <a:chOff x="-13927138" y="-1074738"/>
            <a:chExt cx="4913313" cy="8121651"/>
          </a:xfrm>
        </p:grpSpPr>
        <p:sp>
          <p:nvSpPr>
            <p:cNvPr id="84" name="Google Shape;84;p9"/>
            <p:cNvSpPr/>
            <p:nvPr/>
          </p:nvSpPr>
          <p:spPr>
            <a:xfrm>
              <a:off x="-13927138" y="-1074738"/>
              <a:ext cx="2947988" cy="8121651"/>
            </a:xfrm>
            <a:custGeom>
              <a:avLst/>
              <a:gdLst/>
              <a:ahLst/>
              <a:cxnLst/>
              <a:rect l="l" t="t" r="r" b="b"/>
              <a:pathLst>
                <a:path w="1857" h="5116" extrusionOk="0">
                  <a:moveTo>
                    <a:pt x="9" y="5116"/>
                  </a:moveTo>
                  <a:lnTo>
                    <a:pt x="1857" y="0"/>
                  </a:lnTo>
                  <a:lnTo>
                    <a:pt x="1847" y="0"/>
                  </a:lnTo>
                  <a:lnTo>
                    <a:pt x="0" y="5116"/>
                  </a:lnTo>
                  <a:lnTo>
                    <a:pt x="9" y="511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9"/>
            <p:cNvSpPr/>
            <p:nvPr/>
          </p:nvSpPr>
          <p:spPr>
            <a:xfrm>
              <a:off x="-10623550" y="-1074738"/>
              <a:ext cx="1609725" cy="8121651"/>
            </a:xfrm>
            <a:custGeom>
              <a:avLst/>
              <a:gdLst/>
              <a:ahLst/>
              <a:cxnLst/>
              <a:rect l="l" t="t" r="r" b="b"/>
              <a:pathLst>
                <a:path w="1014" h="5116" extrusionOk="0">
                  <a:moveTo>
                    <a:pt x="10" y="5116"/>
                  </a:moveTo>
                  <a:lnTo>
                    <a:pt x="1014" y="0"/>
                  </a:lnTo>
                  <a:lnTo>
                    <a:pt x="1004" y="0"/>
                  </a:lnTo>
                  <a:lnTo>
                    <a:pt x="0" y="5116"/>
                  </a:lnTo>
                  <a:lnTo>
                    <a:pt x="10" y="511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86" name="Google Shape;86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6050" y="905959"/>
            <a:ext cx="252005" cy="251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>
  <p:cSld name="Conten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"/>
          <p:cNvSpPr txBox="1">
            <a:spLocks noGrp="1"/>
          </p:cNvSpPr>
          <p:nvPr>
            <p:ph type="subTitle" idx="1"/>
          </p:nvPr>
        </p:nvSpPr>
        <p:spPr>
          <a:xfrm>
            <a:off x="625992" y="1669505"/>
            <a:ext cx="68850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625992" y="266842"/>
            <a:ext cx="6885000" cy="1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0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0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0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3" name="Google Shape;93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5033" y="905161"/>
            <a:ext cx="254778" cy="25474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0"/>
          <p:cNvSpPr txBox="1">
            <a:spLocks noGrp="1"/>
          </p:cNvSpPr>
          <p:nvPr>
            <p:ph type="body" idx="2"/>
          </p:nvPr>
        </p:nvSpPr>
        <p:spPr>
          <a:xfrm>
            <a:off x="625992" y="2541368"/>
            <a:ext cx="6885000" cy="6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95">
          <p15:clr>
            <a:srgbClr val="FBAE40"/>
          </p15:clr>
        </p15:guide>
        <p15:guide id="2" pos="4732">
          <p15:clr>
            <a:srgbClr val="FBAE40"/>
          </p15:clr>
        </p15:guide>
        <p15:guide id="3" orient="horz" pos="1605">
          <p15:clr>
            <a:srgbClr val="FBAE40"/>
          </p15:clr>
        </p15:guide>
        <p15:guide id="4" orient="horz" pos="599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(2)">
  <p:cSld name="Content (2)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 txBox="1">
            <a:spLocks noGrp="1"/>
          </p:cNvSpPr>
          <p:nvPr>
            <p:ph type="subTitle" idx="1"/>
          </p:nvPr>
        </p:nvSpPr>
        <p:spPr>
          <a:xfrm>
            <a:off x="625992" y="1669505"/>
            <a:ext cx="68850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1"/>
          <p:cNvSpPr txBox="1">
            <a:spLocks noGrp="1"/>
          </p:cNvSpPr>
          <p:nvPr>
            <p:ph type="title"/>
          </p:nvPr>
        </p:nvSpPr>
        <p:spPr>
          <a:xfrm>
            <a:off x="625992" y="266842"/>
            <a:ext cx="6885000" cy="1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1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1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1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1" name="Google Shape;10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5033" y="905161"/>
            <a:ext cx="254778" cy="25474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1"/>
          <p:cNvSpPr txBox="1">
            <a:spLocks noGrp="1"/>
          </p:cNvSpPr>
          <p:nvPr>
            <p:ph type="body" idx="2"/>
          </p:nvPr>
        </p:nvSpPr>
        <p:spPr>
          <a:xfrm>
            <a:off x="625992" y="2541367"/>
            <a:ext cx="3328200" cy="6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1"/>
          <p:cNvSpPr txBox="1">
            <a:spLocks noGrp="1"/>
          </p:cNvSpPr>
          <p:nvPr>
            <p:ph type="body" idx="3"/>
          </p:nvPr>
        </p:nvSpPr>
        <p:spPr>
          <a:xfrm>
            <a:off x="4182291" y="2541367"/>
            <a:ext cx="3328200" cy="6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491">
          <p15:clr>
            <a:srgbClr val="FBAE40"/>
          </p15:clr>
        </p15:guide>
        <p15:guide id="2" pos="2635">
          <p15:clr>
            <a:srgbClr val="FBAE40"/>
          </p15:clr>
        </p15:guide>
        <p15:guide id="3" orient="horz" pos="1605">
          <p15:clr>
            <a:srgbClr val="FBAE40"/>
          </p15:clr>
        </p15:guide>
        <p15:guide id="4" orient="horz" pos="5991">
          <p15:clr>
            <a:srgbClr val="FBAE40"/>
          </p15:clr>
        </p15:guide>
        <p15:guide id="5" pos="395">
          <p15:clr>
            <a:srgbClr val="FBAE40"/>
          </p15:clr>
        </p15:guide>
        <p15:guide id="6" pos="473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(2) &amp; Images (2)">
  <p:cSld name="Text (2) &amp; Images (2)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2"/>
          <p:cNvSpPr txBox="1">
            <a:spLocks noGrp="1"/>
          </p:cNvSpPr>
          <p:nvPr>
            <p:ph type="subTitle" idx="1"/>
          </p:nvPr>
        </p:nvSpPr>
        <p:spPr>
          <a:xfrm>
            <a:off x="625992" y="1669505"/>
            <a:ext cx="68850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2"/>
          <p:cNvSpPr txBox="1">
            <a:spLocks noGrp="1"/>
          </p:cNvSpPr>
          <p:nvPr>
            <p:ph type="title"/>
          </p:nvPr>
        </p:nvSpPr>
        <p:spPr>
          <a:xfrm>
            <a:off x="625992" y="266842"/>
            <a:ext cx="6885000" cy="1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2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2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0" name="Google Shape;110;p12"/>
          <p:cNvSpPr txBox="1">
            <a:spLocks noGrp="1"/>
          </p:cNvSpPr>
          <p:nvPr>
            <p:ph type="body" idx="2"/>
          </p:nvPr>
        </p:nvSpPr>
        <p:spPr>
          <a:xfrm>
            <a:off x="625992" y="5709367"/>
            <a:ext cx="3328200" cy="3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2"/>
          <p:cNvSpPr txBox="1">
            <a:spLocks noGrp="1"/>
          </p:cNvSpPr>
          <p:nvPr>
            <p:ph type="body" idx="3"/>
          </p:nvPr>
        </p:nvSpPr>
        <p:spPr>
          <a:xfrm>
            <a:off x="4182365" y="5709367"/>
            <a:ext cx="3328200" cy="3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12"/>
          <p:cNvSpPr>
            <a:spLocks noGrp="1"/>
          </p:cNvSpPr>
          <p:nvPr>
            <p:ph type="pic" idx="4"/>
          </p:nvPr>
        </p:nvSpPr>
        <p:spPr>
          <a:xfrm>
            <a:off x="625992" y="2541367"/>
            <a:ext cx="3328200" cy="26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12"/>
          <p:cNvSpPr>
            <a:spLocks noGrp="1"/>
          </p:cNvSpPr>
          <p:nvPr>
            <p:ph type="pic" idx="5"/>
          </p:nvPr>
        </p:nvSpPr>
        <p:spPr>
          <a:xfrm>
            <a:off x="4182365" y="2541367"/>
            <a:ext cx="3328200" cy="2640000"/>
          </a:xfrm>
          <a:prstGeom prst="rect">
            <a:avLst/>
          </a:prstGeom>
          <a:noFill/>
          <a:ln>
            <a:noFill/>
          </a:ln>
        </p:spPr>
      </p:sp>
      <p:pic>
        <p:nvPicPr>
          <p:cNvPr id="114" name="Google Shape;114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5033" y="905161"/>
            <a:ext cx="254778" cy="254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491">
          <p15:clr>
            <a:srgbClr val="FBAE40"/>
          </p15:clr>
        </p15:guide>
        <p15:guide id="2" pos="2635">
          <p15:clr>
            <a:srgbClr val="FBAE40"/>
          </p15:clr>
        </p15:guide>
        <p15:guide id="3" orient="horz" pos="3268">
          <p15:clr>
            <a:srgbClr val="FBAE40"/>
          </p15:clr>
        </p15:guide>
        <p15:guide id="4" orient="horz" pos="3601">
          <p15:clr>
            <a:srgbClr val="FBAE40"/>
          </p15:clr>
        </p15:guide>
        <p15:guide id="5" pos="395">
          <p15:clr>
            <a:srgbClr val="FBAE40"/>
          </p15:clr>
        </p15:guide>
        <p15:guide id="6" pos="4732">
          <p15:clr>
            <a:srgbClr val="FBAE40"/>
          </p15:clr>
        </p15:guide>
        <p15:guide id="7" orient="horz" pos="1605">
          <p15:clr>
            <a:srgbClr val="FBAE40"/>
          </p15:clr>
        </p15:guide>
        <p15:guide id="8" orient="horz" pos="599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(color)">
  <p:cSld name="Title only (color)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"/>
          <p:cNvSpPr txBox="1">
            <a:spLocks noGrp="1"/>
          </p:cNvSpPr>
          <p:nvPr>
            <p:ph type="subTitle" idx="1"/>
          </p:nvPr>
        </p:nvSpPr>
        <p:spPr>
          <a:xfrm>
            <a:off x="625992" y="1669505"/>
            <a:ext cx="6885000" cy="3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800"/>
              <a:buFont typeface="Arial"/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/>
          </p:nvPr>
        </p:nvSpPr>
        <p:spPr>
          <a:xfrm>
            <a:off x="625992" y="266842"/>
            <a:ext cx="6885000" cy="1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3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1" name="Google Shape;121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5033" y="905161"/>
            <a:ext cx="254778" cy="254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95">
          <p15:clr>
            <a:srgbClr val="FBAE40"/>
          </p15:clr>
        </p15:guide>
        <p15:guide id="2" pos="4732">
          <p15:clr>
            <a:srgbClr val="FBAE40"/>
          </p15:clr>
        </p15:guide>
        <p15:guide id="3" orient="horz" pos="5993">
          <p15:clr>
            <a:srgbClr val="FBAE40"/>
          </p15:clr>
        </p15:guide>
        <p15:guide id="4" orient="horz" pos="1605">
          <p15:clr>
            <a:srgbClr val="FBAE40"/>
          </p15:clr>
        </p15:guide>
        <p15:guide id="5" pos="1371">
          <p15:clr>
            <a:srgbClr val="FBAE40"/>
          </p15:clr>
        </p15:guide>
        <p15:guide id="6" pos="1515">
          <p15:clr>
            <a:srgbClr val="FBAE40"/>
          </p15:clr>
        </p15:guide>
        <p15:guide id="7" pos="2491">
          <p15:clr>
            <a:srgbClr val="FBAE40"/>
          </p15:clr>
        </p15:guide>
        <p15:guide id="8" pos="2563">
          <p15:clr>
            <a:srgbClr val="FBAE40"/>
          </p15:clr>
        </p15:guide>
        <p15:guide id="9" pos="2635">
          <p15:clr>
            <a:srgbClr val="FBAE40"/>
          </p15:clr>
        </p15:guide>
        <p15:guide id="10" pos="3613">
          <p15:clr>
            <a:srgbClr val="FBAE40"/>
          </p15:clr>
        </p15:guide>
        <p15:guide id="11" pos="3757">
          <p15:clr>
            <a:srgbClr val="FBAE40"/>
          </p15:clr>
        </p15:guide>
        <p15:guide id="12" orient="horz" pos="3634">
          <p15:clr>
            <a:srgbClr val="FBAE40"/>
          </p15:clr>
        </p15:guide>
        <p15:guide id="13" orient="horz" pos="3966">
          <p15:clr>
            <a:srgbClr val="FBAE40"/>
          </p15:clr>
        </p15:guide>
        <p15:guide id="14" orient="horz" pos="380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"/>
          <p:cNvSpPr txBox="1">
            <a:spLocks noGrp="1"/>
          </p:cNvSpPr>
          <p:nvPr>
            <p:ph type="subTitle" idx="1"/>
          </p:nvPr>
        </p:nvSpPr>
        <p:spPr>
          <a:xfrm>
            <a:off x="625011" y="1543686"/>
            <a:ext cx="6885900" cy="79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6600"/>
              <a:buNone/>
              <a:defRPr sz="6600">
                <a:solidFill>
                  <a:schemeClr val="dk2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None/>
              <a:defRPr sz="6600">
                <a:solidFill>
                  <a:schemeClr val="dk2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None/>
              <a:defRPr sz="6600">
                <a:solidFill>
                  <a:schemeClr val="dk2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None/>
              <a:defRPr sz="6600">
                <a:solidFill>
                  <a:schemeClr val="dk2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None/>
              <a:defRPr sz="6600">
                <a:solidFill>
                  <a:schemeClr val="dk2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None/>
              <a:defRPr sz="6600">
                <a:solidFill>
                  <a:schemeClr val="dk2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None/>
              <a:defRPr sz="6600">
                <a:solidFill>
                  <a:schemeClr val="dk2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Arial"/>
              <a:buNone/>
              <a:defRPr sz="6600">
                <a:solidFill>
                  <a:schemeClr val="dk2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dk2"/>
              </a:buClr>
              <a:buSzPts val="6600"/>
              <a:buFont typeface="Arial"/>
              <a:buNone/>
              <a:defRPr sz="6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14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4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4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7" name="Google Shape;127;p14"/>
          <p:cNvSpPr txBox="1">
            <a:spLocks noGrp="1"/>
          </p:cNvSpPr>
          <p:nvPr>
            <p:ph type="title"/>
          </p:nvPr>
        </p:nvSpPr>
        <p:spPr>
          <a:xfrm>
            <a:off x="625992" y="266842"/>
            <a:ext cx="6885000" cy="1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28" name="Google Shape;128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5033" y="905161"/>
            <a:ext cx="254778" cy="254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95">
          <p15:clr>
            <a:srgbClr val="FBAE40"/>
          </p15:clr>
        </p15:guide>
        <p15:guide id="2" pos="4732">
          <p15:clr>
            <a:srgbClr val="FBAE40"/>
          </p15:clr>
        </p15:guide>
        <p15:guide id="3" orient="horz" pos="972">
          <p15:clr>
            <a:srgbClr val="FBAE40"/>
          </p15:clr>
        </p15:guide>
        <p15:guide id="4" orient="horz" pos="599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">
  <p:cSld name="Image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5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5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3" name="Google Shape;133;p15"/>
          <p:cNvSpPr>
            <a:spLocks noGrp="1"/>
          </p:cNvSpPr>
          <p:nvPr>
            <p:ph type="pic" idx="2"/>
          </p:nvPr>
        </p:nvSpPr>
        <p:spPr>
          <a:xfrm>
            <a:off x="1" y="0"/>
            <a:ext cx="7772400" cy="10058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al Slide">
  <p:cSld name="Final Slide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"/>
          <p:cNvSpPr/>
          <p:nvPr/>
        </p:nvSpPr>
        <p:spPr>
          <a:xfrm rot="10800000" flipH="1">
            <a:off x="1" y="11462"/>
            <a:ext cx="5226306" cy="10074878"/>
          </a:xfrm>
          <a:custGeom>
            <a:avLst/>
            <a:gdLst/>
            <a:ahLst/>
            <a:cxnLst/>
            <a:rect l="l" t="t" r="r" b="b"/>
            <a:pathLst>
              <a:path w="8198127" h="6877050" extrusionOk="0">
                <a:moveTo>
                  <a:pt x="0" y="6877050"/>
                </a:moveTo>
                <a:lnTo>
                  <a:pt x="6090082" y="6877050"/>
                </a:lnTo>
                <a:lnTo>
                  <a:pt x="8198127" y="6877050"/>
                </a:lnTo>
                <a:lnTo>
                  <a:pt x="6090082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617F"/>
              </a:gs>
              <a:gs pos="32759">
                <a:srgbClr val="00617F"/>
              </a:gs>
              <a:gs pos="72000">
                <a:srgbClr val="10384F"/>
              </a:gs>
              <a:gs pos="100000">
                <a:srgbClr val="10384F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6"/>
          <p:cNvSpPr txBox="1">
            <a:spLocks noGrp="1"/>
          </p:cNvSpPr>
          <p:nvPr>
            <p:ph type="subTitle" idx="1"/>
          </p:nvPr>
        </p:nvSpPr>
        <p:spPr>
          <a:xfrm>
            <a:off x="451931" y="2540886"/>
            <a:ext cx="3431100" cy="8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7" name="Google Shape;137;p16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6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6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0" name="Google Shape;140;p16"/>
          <p:cNvSpPr txBox="1">
            <a:spLocks noGrp="1"/>
          </p:cNvSpPr>
          <p:nvPr>
            <p:ph type="ctrTitle"/>
          </p:nvPr>
        </p:nvSpPr>
        <p:spPr>
          <a:xfrm>
            <a:off x="451931" y="3556590"/>
            <a:ext cx="3431100" cy="2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Arial"/>
              <a:buNone/>
              <a:defRPr sz="5400" i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6"/>
          <p:cNvSpPr txBox="1"/>
          <p:nvPr/>
        </p:nvSpPr>
        <p:spPr>
          <a:xfrm>
            <a:off x="879025" y="5926900"/>
            <a:ext cx="306600" cy="2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1"/>
              <a:buFont typeface="Arial"/>
              <a:buNone/>
            </a:pPr>
            <a:r>
              <a:rPr lang="en-US" sz="105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///////////</a:t>
            </a:r>
            <a:endParaRPr/>
          </a:p>
        </p:txBody>
      </p:sp>
      <p:sp>
        <p:nvSpPr>
          <p:cNvPr id="142" name="Google Shape;142;p16"/>
          <p:cNvSpPr txBox="1">
            <a:spLocks noGrp="1"/>
          </p:cNvSpPr>
          <p:nvPr>
            <p:ph type="body" idx="2"/>
          </p:nvPr>
        </p:nvSpPr>
        <p:spPr>
          <a:xfrm>
            <a:off x="901796" y="6251155"/>
            <a:ext cx="2295300" cy="15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3" name="Google Shape;143;p16"/>
          <p:cNvSpPr>
            <a:spLocks noGrp="1"/>
          </p:cNvSpPr>
          <p:nvPr>
            <p:ph type="pic" idx="3"/>
          </p:nvPr>
        </p:nvSpPr>
        <p:spPr>
          <a:xfrm>
            <a:off x="3886656" y="0"/>
            <a:ext cx="3885600" cy="10058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44" name="Google Shape;144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7376" y="1033780"/>
            <a:ext cx="459060" cy="45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6"/>
          <p:cNvSpPr/>
          <p:nvPr/>
        </p:nvSpPr>
        <p:spPr>
          <a:xfrm>
            <a:off x="3258899" y="0"/>
            <a:ext cx="1873770" cy="10086336"/>
          </a:xfrm>
          <a:custGeom>
            <a:avLst/>
            <a:gdLst/>
            <a:ahLst/>
            <a:cxnLst/>
            <a:rect l="l" t="t" r="r" b="b"/>
            <a:pathLst>
              <a:path w="2188" h="5120" extrusionOk="0">
                <a:moveTo>
                  <a:pt x="10" y="5120"/>
                </a:moveTo>
                <a:lnTo>
                  <a:pt x="2188" y="0"/>
                </a:lnTo>
                <a:lnTo>
                  <a:pt x="2179" y="0"/>
                </a:lnTo>
                <a:lnTo>
                  <a:pt x="0" y="5120"/>
                </a:lnTo>
                <a:lnTo>
                  <a:pt x="10" y="512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al Slide 2">
  <p:cSld name="Final Slide 2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7"/>
          <p:cNvSpPr/>
          <p:nvPr/>
        </p:nvSpPr>
        <p:spPr>
          <a:xfrm rot="10800000" flipH="1">
            <a:off x="1" y="11462"/>
            <a:ext cx="5226306" cy="10074878"/>
          </a:xfrm>
          <a:custGeom>
            <a:avLst/>
            <a:gdLst/>
            <a:ahLst/>
            <a:cxnLst/>
            <a:rect l="l" t="t" r="r" b="b"/>
            <a:pathLst>
              <a:path w="8198127" h="6877050" extrusionOk="0">
                <a:moveTo>
                  <a:pt x="0" y="6877050"/>
                </a:moveTo>
                <a:lnTo>
                  <a:pt x="6090082" y="6877050"/>
                </a:lnTo>
                <a:lnTo>
                  <a:pt x="8198127" y="6877050"/>
                </a:lnTo>
                <a:lnTo>
                  <a:pt x="6090082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2B6636"/>
              </a:gs>
              <a:gs pos="28000">
                <a:srgbClr val="2B6636"/>
              </a:gs>
              <a:gs pos="72000">
                <a:srgbClr val="004422"/>
              </a:gs>
              <a:gs pos="100000">
                <a:srgbClr val="004422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7"/>
          <p:cNvSpPr txBox="1">
            <a:spLocks noGrp="1"/>
          </p:cNvSpPr>
          <p:nvPr>
            <p:ph type="subTitle" idx="1"/>
          </p:nvPr>
        </p:nvSpPr>
        <p:spPr>
          <a:xfrm>
            <a:off x="451932" y="2541378"/>
            <a:ext cx="3431100" cy="8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9" name="Google Shape;149;p17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7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7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2" name="Google Shape;152;p17"/>
          <p:cNvSpPr txBox="1">
            <a:spLocks noGrp="1"/>
          </p:cNvSpPr>
          <p:nvPr>
            <p:ph type="ctrTitle"/>
          </p:nvPr>
        </p:nvSpPr>
        <p:spPr>
          <a:xfrm>
            <a:off x="451931" y="3556590"/>
            <a:ext cx="3431100" cy="2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  <a:defRPr sz="5400" i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7"/>
          <p:cNvSpPr txBox="1"/>
          <p:nvPr/>
        </p:nvSpPr>
        <p:spPr>
          <a:xfrm>
            <a:off x="879025" y="5926900"/>
            <a:ext cx="306600" cy="2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51"/>
              <a:buFont typeface="Arial"/>
              <a:buNone/>
            </a:pPr>
            <a:r>
              <a:rPr lang="en-US" sz="1051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///////////</a:t>
            </a:r>
            <a:endParaRPr/>
          </a:p>
        </p:txBody>
      </p:sp>
      <p:sp>
        <p:nvSpPr>
          <p:cNvPr id="154" name="Google Shape;154;p17"/>
          <p:cNvSpPr txBox="1">
            <a:spLocks noGrp="1"/>
          </p:cNvSpPr>
          <p:nvPr>
            <p:ph type="body" idx="2"/>
          </p:nvPr>
        </p:nvSpPr>
        <p:spPr>
          <a:xfrm>
            <a:off x="901796" y="6251155"/>
            <a:ext cx="2295300" cy="15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5" name="Google Shape;155;p17"/>
          <p:cNvSpPr>
            <a:spLocks noGrp="1"/>
          </p:cNvSpPr>
          <p:nvPr>
            <p:ph type="pic" idx="3"/>
          </p:nvPr>
        </p:nvSpPr>
        <p:spPr>
          <a:xfrm>
            <a:off x="3886656" y="0"/>
            <a:ext cx="3885600" cy="10058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56" name="Google Shape;156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7376" y="1033780"/>
            <a:ext cx="459060" cy="45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7"/>
          <p:cNvSpPr/>
          <p:nvPr/>
        </p:nvSpPr>
        <p:spPr>
          <a:xfrm>
            <a:off x="3258899" y="0"/>
            <a:ext cx="1873770" cy="10086336"/>
          </a:xfrm>
          <a:custGeom>
            <a:avLst/>
            <a:gdLst/>
            <a:ahLst/>
            <a:cxnLst/>
            <a:rect l="l" t="t" r="r" b="b"/>
            <a:pathLst>
              <a:path w="2188" h="5120" extrusionOk="0">
                <a:moveTo>
                  <a:pt x="10" y="5120"/>
                </a:moveTo>
                <a:lnTo>
                  <a:pt x="2188" y="0"/>
                </a:lnTo>
                <a:lnTo>
                  <a:pt x="2179" y="0"/>
                </a:lnTo>
                <a:lnTo>
                  <a:pt x="0" y="5120"/>
                </a:lnTo>
                <a:lnTo>
                  <a:pt x="10" y="51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al Slide 3">
  <p:cSld name="Final Slide 3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8"/>
          <p:cNvSpPr/>
          <p:nvPr/>
        </p:nvSpPr>
        <p:spPr>
          <a:xfrm rot="10800000" flipH="1">
            <a:off x="1" y="11462"/>
            <a:ext cx="5226306" cy="10074878"/>
          </a:xfrm>
          <a:custGeom>
            <a:avLst/>
            <a:gdLst/>
            <a:ahLst/>
            <a:cxnLst/>
            <a:rect l="l" t="t" r="r" b="b"/>
            <a:pathLst>
              <a:path w="8198127" h="6877050" extrusionOk="0">
                <a:moveTo>
                  <a:pt x="0" y="6877050"/>
                </a:moveTo>
                <a:lnTo>
                  <a:pt x="6090082" y="6877050"/>
                </a:lnTo>
                <a:lnTo>
                  <a:pt x="8198127" y="6877050"/>
                </a:lnTo>
                <a:lnTo>
                  <a:pt x="6090082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624963"/>
              </a:gs>
              <a:gs pos="28000">
                <a:srgbClr val="624963"/>
              </a:gs>
              <a:gs pos="72000">
                <a:srgbClr val="443247"/>
              </a:gs>
              <a:gs pos="100000">
                <a:srgbClr val="443247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8"/>
          <p:cNvSpPr txBox="1">
            <a:spLocks noGrp="1"/>
          </p:cNvSpPr>
          <p:nvPr>
            <p:ph type="subTitle" idx="1"/>
          </p:nvPr>
        </p:nvSpPr>
        <p:spPr>
          <a:xfrm>
            <a:off x="451931" y="2541378"/>
            <a:ext cx="3431100" cy="8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1" name="Google Shape;161;p18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8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8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4" name="Google Shape;164;p18"/>
          <p:cNvSpPr txBox="1">
            <a:spLocks noGrp="1"/>
          </p:cNvSpPr>
          <p:nvPr>
            <p:ph type="ctrTitle"/>
          </p:nvPr>
        </p:nvSpPr>
        <p:spPr>
          <a:xfrm>
            <a:off x="451931" y="3556590"/>
            <a:ext cx="3431100" cy="23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Font typeface="Arial"/>
              <a:buNone/>
              <a:defRPr sz="5400" i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8"/>
          <p:cNvSpPr txBox="1"/>
          <p:nvPr/>
        </p:nvSpPr>
        <p:spPr>
          <a:xfrm>
            <a:off x="879025" y="5926900"/>
            <a:ext cx="306600" cy="2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51"/>
              <a:buFont typeface="Arial"/>
              <a:buNone/>
            </a:pPr>
            <a:r>
              <a:rPr lang="en-US" sz="1051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///////////</a:t>
            </a:r>
            <a:endParaRPr/>
          </a:p>
        </p:txBody>
      </p:sp>
      <p:sp>
        <p:nvSpPr>
          <p:cNvPr id="166" name="Google Shape;166;p18"/>
          <p:cNvSpPr txBox="1">
            <a:spLocks noGrp="1"/>
          </p:cNvSpPr>
          <p:nvPr>
            <p:ph type="body" idx="2"/>
          </p:nvPr>
        </p:nvSpPr>
        <p:spPr>
          <a:xfrm>
            <a:off x="901796" y="6251155"/>
            <a:ext cx="2295300" cy="15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18"/>
          <p:cNvSpPr>
            <a:spLocks noGrp="1"/>
          </p:cNvSpPr>
          <p:nvPr>
            <p:ph type="pic" idx="3"/>
          </p:nvPr>
        </p:nvSpPr>
        <p:spPr>
          <a:xfrm>
            <a:off x="3886656" y="0"/>
            <a:ext cx="3885600" cy="10058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7376" y="1033780"/>
            <a:ext cx="459060" cy="45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/>
          <p:nvPr/>
        </p:nvSpPr>
        <p:spPr>
          <a:xfrm>
            <a:off x="3258899" y="0"/>
            <a:ext cx="1873770" cy="10086336"/>
          </a:xfrm>
          <a:custGeom>
            <a:avLst/>
            <a:gdLst/>
            <a:ahLst/>
            <a:cxnLst/>
            <a:rect l="l" t="t" r="r" b="b"/>
            <a:pathLst>
              <a:path w="2188" h="5120" extrusionOk="0">
                <a:moveTo>
                  <a:pt x="10" y="5120"/>
                </a:moveTo>
                <a:lnTo>
                  <a:pt x="2188" y="0"/>
                </a:lnTo>
                <a:lnTo>
                  <a:pt x="2179" y="0"/>
                </a:lnTo>
                <a:lnTo>
                  <a:pt x="0" y="5120"/>
                </a:lnTo>
                <a:lnTo>
                  <a:pt x="10" y="512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 (3)">
  <p:cSld name="Title slide 2 (3)">
    <p:bg>
      <p:bgPr>
        <a:solidFill>
          <a:schemeClr val="accent3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"/>
          <p:cNvSpPr txBox="1">
            <a:spLocks noGrp="1"/>
          </p:cNvSpPr>
          <p:nvPr>
            <p:ph type="subTitle" idx="1"/>
          </p:nvPr>
        </p:nvSpPr>
        <p:spPr>
          <a:xfrm>
            <a:off x="452279" y="2540886"/>
            <a:ext cx="2308500" cy="8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19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9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9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5" name="Google Shape;175;p19"/>
          <p:cNvSpPr txBox="1">
            <a:spLocks noGrp="1"/>
          </p:cNvSpPr>
          <p:nvPr>
            <p:ph type="ctrTitle"/>
          </p:nvPr>
        </p:nvSpPr>
        <p:spPr>
          <a:xfrm>
            <a:off x="452404" y="3556590"/>
            <a:ext cx="2308200" cy="21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3200" i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19"/>
          <p:cNvSpPr txBox="1"/>
          <p:nvPr/>
        </p:nvSpPr>
        <p:spPr>
          <a:xfrm>
            <a:off x="879025" y="5926900"/>
            <a:ext cx="306600" cy="2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51"/>
              <a:buFont typeface="Arial"/>
              <a:buNone/>
            </a:pPr>
            <a:r>
              <a:rPr lang="en-US" sz="1051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///////////</a:t>
            </a:r>
            <a:endParaRPr/>
          </a:p>
        </p:txBody>
      </p:sp>
      <p:sp>
        <p:nvSpPr>
          <p:cNvPr id="177" name="Google Shape;177;p19"/>
          <p:cNvSpPr txBox="1">
            <a:spLocks noGrp="1"/>
          </p:cNvSpPr>
          <p:nvPr>
            <p:ph type="body" idx="2"/>
          </p:nvPr>
        </p:nvSpPr>
        <p:spPr>
          <a:xfrm>
            <a:off x="901796" y="6251155"/>
            <a:ext cx="1858800" cy="15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78" name="Google Shape;178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7376" y="1033780"/>
            <a:ext cx="459060" cy="45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9"/>
          <p:cNvSpPr/>
          <p:nvPr/>
        </p:nvSpPr>
        <p:spPr>
          <a:xfrm>
            <a:off x="2598444" y="0"/>
            <a:ext cx="5173283" cy="10046970"/>
          </a:xfrm>
          <a:custGeom>
            <a:avLst/>
            <a:gdLst/>
            <a:ahLst/>
            <a:cxnLst/>
            <a:rect l="l" t="t" r="r" b="b"/>
            <a:pathLst>
              <a:path w="8114954" h="6858000" extrusionOk="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9"/>
          <p:cNvSpPr>
            <a:spLocks noGrp="1"/>
          </p:cNvSpPr>
          <p:nvPr>
            <p:ph type="pic" idx="3"/>
          </p:nvPr>
        </p:nvSpPr>
        <p:spPr>
          <a:xfrm>
            <a:off x="2622297" y="0"/>
            <a:ext cx="2540400" cy="10058400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p19"/>
          <p:cNvSpPr>
            <a:spLocks noGrp="1"/>
          </p:cNvSpPr>
          <p:nvPr>
            <p:ph type="pic" idx="4"/>
          </p:nvPr>
        </p:nvSpPr>
        <p:spPr>
          <a:xfrm>
            <a:off x="4339316" y="0"/>
            <a:ext cx="2547600" cy="10058400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p19"/>
          <p:cNvSpPr>
            <a:spLocks noGrp="1"/>
          </p:cNvSpPr>
          <p:nvPr>
            <p:ph type="pic" idx="5"/>
          </p:nvPr>
        </p:nvSpPr>
        <p:spPr>
          <a:xfrm>
            <a:off x="6111641" y="0"/>
            <a:ext cx="1662300" cy="9480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 (3)">
  <p:cSld name="Title slide 3 (3)">
    <p:bg>
      <p:bgPr>
        <a:solidFill>
          <a:schemeClr val="accent5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0"/>
          <p:cNvSpPr txBox="1">
            <a:spLocks noGrp="1"/>
          </p:cNvSpPr>
          <p:nvPr>
            <p:ph type="subTitle" idx="1"/>
          </p:nvPr>
        </p:nvSpPr>
        <p:spPr>
          <a:xfrm>
            <a:off x="452279" y="2540886"/>
            <a:ext cx="2308500" cy="8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5" name="Google Shape;185;p20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0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0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8" name="Google Shape;188;p20"/>
          <p:cNvSpPr txBox="1">
            <a:spLocks noGrp="1"/>
          </p:cNvSpPr>
          <p:nvPr>
            <p:ph type="ctrTitle"/>
          </p:nvPr>
        </p:nvSpPr>
        <p:spPr>
          <a:xfrm>
            <a:off x="452404" y="3556590"/>
            <a:ext cx="2308200" cy="21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  <a:defRPr sz="3200" i="1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0"/>
          <p:cNvSpPr txBox="1"/>
          <p:nvPr/>
        </p:nvSpPr>
        <p:spPr>
          <a:xfrm>
            <a:off x="879025" y="5926900"/>
            <a:ext cx="306600" cy="2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51"/>
              <a:buFont typeface="Arial"/>
              <a:buNone/>
            </a:pPr>
            <a:r>
              <a:rPr lang="en-US" sz="1051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///////////</a:t>
            </a:r>
            <a:endParaRPr/>
          </a:p>
        </p:txBody>
      </p:sp>
      <p:sp>
        <p:nvSpPr>
          <p:cNvPr id="190" name="Google Shape;190;p20"/>
          <p:cNvSpPr txBox="1">
            <a:spLocks noGrp="1"/>
          </p:cNvSpPr>
          <p:nvPr>
            <p:ph type="body" idx="2"/>
          </p:nvPr>
        </p:nvSpPr>
        <p:spPr>
          <a:xfrm>
            <a:off x="901796" y="6251155"/>
            <a:ext cx="1858800" cy="15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91" name="Google Shape;191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7376" y="1033780"/>
            <a:ext cx="459060" cy="45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0"/>
          <p:cNvSpPr/>
          <p:nvPr/>
        </p:nvSpPr>
        <p:spPr>
          <a:xfrm>
            <a:off x="2598444" y="0"/>
            <a:ext cx="5173283" cy="10046970"/>
          </a:xfrm>
          <a:custGeom>
            <a:avLst/>
            <a:gdLst/>
            <a:ahLst/>
            <a:cxnLst/>
            <a:rect l="l" t="t" r="r" b="b"/>
            <a:pathLst>
              <a:path w="8114954" h="6858000" extrusionOk="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0"/>
          <p:cNvSpPr>
            <a:spLocks noGrp="1"/>
          </p:cNvSpPr>
          <p:nvPr>
            <p:ph type="pic" idx="3"/>
          </p:nvPr>
        </p:nvSpPr>
        <p:spPr>
          <a:xfrm>
            <a:off x="2622297" y="0"/>
            <a:ext cx="2540400" cy="10058400"/>
          </a:xfrm>
          <a:prstGeom prst="rect">
            <a:avLst/>
          </a:prstGeom>
          <a:noFill/>
          <a:ln>
            <a:noFill/>
          </a:ln>
        </p:spPr>
      </p:sp>
      <p:sp>
        <p:nvSpPr>
          <p:cNvPr id="194" name="Google Shape;194;p20"/>
          <p:cNvSpPr>
            <a:spLocks noGrp="1"/>
          </p:cNvSpPr>
          <p:nvPr>
            <p:ph type="pic" idx="4"/>
          </p:nvPr>
        </p:nvSpPr>
        <p:spPr>
          <a:xfrm>
            <a:off x="4339316" y="0"/>
            <a:ext cx="2547600" cy="10058400"/>
          </a:xfrm>
          <a:prstGeom prst="rect">
            <a:avLst/>
          </a:prstGeom>
          <a:noFill/>
          <a:ln>
            <a:noFill/>
          </a:ln>
        </p:spPr>
      </p:sp>
      <p:sp>
        <p:nvSpPr>
          <p:cNvPr id="195" name="Google Shape;195;p20"/>
          <p:cNvSpPr>
            <a:spLocks noGrp="1"/>
          </p:cNvSpPr>
          <p:nvPr>
            <p:ph type="pic" idx="5"/>
          </p:nvPr>
        </p:nvSpPr>
        <p:spPr>
          <a:xfrm>
            <a:off x="6111641" y="0"/>
            <a:ext cx="1662300" cy="9480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>
  <p:cSld name="Titelfolie">
    <p:bg>
      <p:bgPr>
        <a:solidFill>
          <a:schemeClr val="accent1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1"/>
          <p:cNvSpPr txBox="1">
            <a:spLocks noGrp="1"/>
          </p:cNvSpPr>
          <p:nvPr>
            <p:ph type="subTitle" idx="1"/>
          </p:nvPr>
        </p:nvSpPr>
        <p:spPr>
          <a:xfrm>
            <a:off x="452279" y="2540886"/>
            <a:ext cx="2308500" cy="8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2pPr>
            <a:lvl3pPr lvl="2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3pPr>
            <a:lvl4pPr lvl="3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4pPr>
            <a:lvl5pPr lvl="4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5pPr>
            <a:lvl6pPr lvl="5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6pPr>
            <a:lvl7pPr lvl="6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7pPr>
            <a:lvl8pPr lvl="7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8pPr>
            <a:lvl9pPr lvl="8" algn="l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2000"/>
              <a:buFont typeface="Arial"/>
              <a:buNone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8" name="Google Shape;198;p21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1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21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1pPr>
            <a:lvl2pPr marL="0" lvl="1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2pPr>
            <a:lvl3pPr marL="0" lvl="2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3pPr>
            <a:lvl4pPr marL="0" lvl="3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4pPr>
            <a:lvl5pPr marL="0" lvl="4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5pPr>
            <a:lvl6pPr marL="0" lvl="5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6pPr>
            <a:lvl7pPr marL="0" lvl="6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7pPr>
            <a:lvl8pPr marL="0" lvl="7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8pPr>
            <a:lvl9pPr marL="0" lvl="8" indent="0" algn="ctr">
              <a:spcBef>
                <a:spcPts val="0"/>
              </a:spcBef>
              <a:buNone/>
              <a:defRPr sz="7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1" name="Google Shape;201;p21"/>
          <p:cNvSpPr txBox="1">
            <a:spLocks noGrp="1"/>
          </p:cNvSpPr>
          <p:nvPr>
            <p:ph type="ctrTitle"/>
          </p:nvPr>
        </p:nvSpPr>
        <p:spPr>
          <a:xfrm>
            <a:off x="452404" y="3556590"/>
            <a:ext cx="2308200" cy="21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Arial"/>
              <a:buNone/>
              <a:defRPr sz="3200" i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21"/>
          <p:cNvSpPr txBox="1"/>
          <p:nvPr/>
        </p:nvSpPr>
        <p:spPr>
          <a:xfrm>
            <a:off x="879025" y="5926900"/>
            <a:ext cx="306600" cy="2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51"/>
              <a:buFont typeface="Arial"/>
              <a:buNone/>
            </a:pPr>
            <a:r>
              <a:rPr lang="en-US" sz="1051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///////////</a:t>
            </a:r>
            <a:endParaRPr/>
          </a:p>
        </p:txBody>
      </p:sp>
      <p:sp>
        <p:nvSpPr>
          <p:cNvPr id="203" name="Google Shape;203;p21"/>
          <p:cNvSpPr txBox="1">
            <a:spLocks noGrp="1"/>
          </p:cNvSpPr>
          <p:nvPr>
            <p:ph type="body" idx="2"/>
          </p:nvPr>
        </p:nvSpPr>
        <p:spPr>
          <a:xfrm>
            <a:off x="901796" y="6251155"/>
            <a:ext cx="1858800" cy="15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4" name="Google Shape;204;p21"/>
          <p:cNvSpPr>
            <a:spLocks noGrp="1"/>
          </p:cNvSpPr>
          <p:nvPr>
            <p:ph type="pic" idx="3"/>
          </p:nvPr>
        </p:nvSpPr>
        <p:spPr>
          <a:xfrm>
            <a:off x="2599963" y="0"/>
            <a:ext cx="5174100" cy="10058400"/>
          </a:xfrm>
          <a:prstGeom prst="rect">
            <a:avLst/>
          </a:prstGeom>
          <a:noFill/>
          <a:ln>
            <a:noFill/>
          </a:ln>
        </p:spPr>
      </p:sp>
      <p:pic>
        <p:nvPicPr>
          <p:cNvPr id="205" name="Google Shape;205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7376" y="1033780"/>
            <a:ext cx="459060" cy="45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625011" y="2541368"/>
            <a:ext cx="6885900" cy="6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625992" y="266842"/>
            <a:ext cx="6885000" cy="1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7090708" y="9706302"/>
            <a:ext cx="3117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621434" y="9706302"/>
            <a:ext cx="55086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124866" y="9706302"/>
            <a:ext cx="250200" cy="1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7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12" Type="http://schemas.openxmlformats.org/officeDocument/2006/relationships/hyperlink" Target="mailto:julioperez1@bayer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g2fd0724d3d7_0_0"/>
          <p:cNvPicPr preferRelativeResize="0"/>
          <p:nvPr/>
        </p:nvPicPr>
        <p:blipFill rotWithShape="1">
          <a:blip r:embed="rId3">
            <a:alphaModFix/>
          </a:blip>
          <a:srcRect t="19851" r="44052" b="40166"/>
          <a:stretch/>
        </p:blipFill>
        <p:spPr>
          <a:xfrm>
            <a:off x="-44825" y="-71825"/>
            <a:ext cx="7817400" cy="3717974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g2fd0724d3d7_0_0"/>
          <p:cNvSpPr/>
          <p:nvPr/>
        </p:nvSpPr>
        <p:spPr>
          <a:xfrm>
            <a:off x="-25100" y="-71825"/>
            <a:ext cx="7817400" cy="37329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2fd0724d3d7_0_0"/>
          <p:cNvSpPr/>
          <p:nvPr/>
        </p:nvSpPr>
        <p:spPr>
          <a:xfrm>
            <a:off x="1499268" y="6481769"/>
            <a:ext cx="1335000" cy="133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2fd0724d3d7_0_0"/>
          <p:cNvSpPr/>
          <p:nvPr/>
        </p:nvSpPr>
        <p:spPr>
          <a:xfrm>
            <a:off x="-44825" y="-71825"/>
            <a:ext cx="7817400" cy="37329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75000">
                <a:schemeClr val="lt1"/>
              </a:gs>
              <a:gs pos="100000">
                <a:schemeClr val="lt1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g2fd0724d3d7_0_0"/>
          <p:cNvSpPr txBox="1"/>
          <p:nvPr/>
        </p:nvSpPr>
        <p:spPr>
          <a:xfrm>
            <a:off x="2272600" y="254725"/>
            <a:ext cx="53523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BAYER CROP SCIENCE 2025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Programa</a:t>
            </a:r>
            <a:r>
              <a:rPr lang="en-US" sz="2400" b="1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 </a:t>
            </a:r>
            <a:r>
              <a:rPr lang="en-US" sz="2400" b="1" dirty="0" err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Mentoría</a:t>
            </a:r>
            <a:r>
              <a:rPr lang="en-US" sz="2400" b="1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Universitaria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218" name="Google Shape;218;g2fd0724d3d7_0_0"/>
          <p:cNvSpPr txBox="1"/>
          <p:nvPr/>
        </p:nvSpPr>
        <p:spPr>
          <a:xfrm>
            <a:off x="2060025" y="1473450"/>
            <a:ext cx="563507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Construir relaciones, redes y un compromiso con el desarrollo de habilidades son esenciales para el éxito como científicos y líderes.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19" name="Google Shape;219;g2fd0724d3d7_0_0"/>
          <p:cNvSpPr txBox="1"/>
          <p:nvPr/>
        </p:nvSpPr>
        <p:spPr>
          <a:xfrm>
            <a:off x="2208425" y="2245088"/>
            <a:ext cx="5216700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i="0" u="none" strike="noStrike" cap="none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¿Quién debe solicitar?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i="0" u="none" strike="noStrike" cap="none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Científicos e ingenieros ambiciosos en las primeras etapas de su carrera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i="0" u="none" strike="noStrike" cap="none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 campos relacionados con la mejora de cultivos, biología vegetal, edición genética, fisiología de cultivos, química, ciencias ambientales, ingeniería, ciencias de la computación y ciencia/ingeniería de datos.</a:t>
            </a:r>
            <a:endParaRPr sz="120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g2fd0724d3d7_0_0" descr="Imag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5891" y="2310111"/>
            <a:ext cx="1231852" cy="1336048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g2fd0724d3d7_0_0"/>
          <p:cNvSpPr txBox="1"/>
          <p:nvPr/>
        </p:nvSpPr>
        <p:spPr>
          <a:xfrm>
            <a:off x="150257" y="6467985"/>
            <a:ext cx="26619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Escanea</a:t>
            </a:r>
            <a:endParaRPr lang="en-US" b="1" dirty="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para </a:t>
            </a:r>
            <a:r>
              <a:rPr lang="en-US" b="1" dirty="0" err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rellenar</a:t>
            </a:r>
            <a:endParaRPr lang="en-US" b="1" dirty="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la </a:t>
            </a:r>
            <a:r>
              <a:rPr lang="en-US" b="1" dirty="0" err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aplicación</a:t>
            </a:r>
            <a:r>
              <a:rPr lang="en-US" b="1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sp>
        <p:nvSpPr>
          <p:cNvPr id="222" name="Google Shape;222;g2fd0724d3d7_0_0"/>
          <p:cNvSpPr/>
          <p:nvPr/>
        </p:nvSpPr>
        <p:spPr>
          <a:xfrm rot="10800000" flipH="1">
            <a:off x="-44825" y="-64650"/>
            <a:ext cx="1973700" cy="2061300"/>
          </a:xfrm>
          <a:prstGeom prst="round1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3" name="Google Shape;223;g2fd0724d3d7_0_0"/>
          <p:cNvGrpSpPr/>
          <p:nvPr/>
        </p:nvGrpSpPr>
        <p:grpSpPr>
          <a:xfrm>
            <a:off x="-1314870" y="-2725522"/>
            <a:ext cx="2583960" cy="10587447"/>
            <a:chOff x="-2392295" y="-2157797"/>
            <a:chExt cx="2583960" cy="10587447"/>
          </a:xfrm>
        </p:grpSpPr>
        <p:cxnSp>
          <p:nvCxnSpPr>
            <p:cNvPr id="224" name="Google Shape;224;g2fd0724d3d7_0_0"/>
            <p:cNvCxnSpPr/>
            <p:nvPr/>
          </p:nvCxnSpPr>
          <p:spPr>
            <a:xfrm flipH="1">
              <a:off x="-2067035" y="-2095550"/>
              <a:ext cx="2258700" cy="10525200"/>
            </a:xfrm>
            <a:prstGeom prst="straightConnector1">
              <a:avLst/>
            </a:prstGeom>
            <a:noFill/>
            <a:ln w="9525" cap="flat" cmpd="sng">
              <a:solidFill>
                <a:srgbClr val="FF447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5" name="Google Shape;225;g2fd0724d3d7_0_0"/>
            <p:cNvCxnSpPr/>
            <p:nvPr/>
          </p:nvCxnSpPr>
          <p:spPr>
            <a:xfrm flipH="1">
              <a:off x="-2220885" y="-2157797"/>
              <a:ext cx="2258700" cy="10525200"/>
            </a:xfrm>
            <a:prstGeom prst="straightConnector1">
              <a:avLst/>
            </a:prstGeom>
            <a:noFill/>
            <a:ln w="19050" cap="flat" cmpd="sng">
              <a:solidFill>
                <a:srgbClr val="FF447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6" name="Google Shape;226;g2fd0724d3d7_0_0"/>
            <p:cNvCxnSpPr/>
            <p:nvPr/>
          </p:nvCxnSpPr>
          <p:spPr>
            <a:xfrm flipH="1">
              <a:off x="-2392295" y="-2157797"/>
              <a:ext cx="2258700" cy="10525200"/>
            </a:xfrm>
            <a:prstGeom prst="straightConnector1">
              <a:avLst/>
            </a:prstGeom>
            <a:noFill/>
            <a:ln w="28575" cap="flat" cmpd="sng">
              <a:solidFill>
                <a:srgbClr val="FF447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227" name="Google Shape;227;g2fd0724d3d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9547" y="496358"/>
            <a:ext cx="907626" cy="898318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2fd0724d3d7_0_0"/>
          <p:cNvSpPr txBox="1"/>
          <p:nvPr/>
        </p:nvSpPr>
        <p:spPr>
          <a:xfrm>
            <a:off x="177798" y="4202491"/>
            <a:ext cx="3059890" cy="1923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Sesión</a:t>
            </a:r>
            <a:r>
              <a:rPr lang="en-US" sz="2000" b="1" dirty="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Informativa</a:t>
            </a:r>
            <a:endParaRPr sz="2000" b="1" dirty="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>
              <a:buClr>
                <a:schemeClr val="dk1"/>
              </a:buClr>
            </a:pPr>
            <a:r>
              <a:rPr lang="en-US" b="1" i="1" dirty="0">
                <a:solidFill>
                  <a:schemeClr val="accent1"/>
                </a:solidFill>
              </a:rPr>
              <a:t>17 de </a:t>
            </a:r>
            <a:r>
              <a:rPr lang="en-US" b="1" i="1" dirty="0" err="1">
                <a:solidFill>
                  <a:schemeClr val="accent1"/>
                </a:solidFill>
              </a:rPr>
              <a:t>febrero</a:t>
            </a:r>
            <a:r>
              <a:rPr lang="en-US" b="1" i="1" dirty="0">
                <a:solidFill>
                  <a:schemeClr val="accent1"/>
                </a:solidFill>
              </a:rPr>
              <a:t>, 2025</a:t>
            </a:r>
            <a:r>
              <a:rPr lang="en-US" i="1" dirty="0">
                <a:solidFill>
                  <a:schemeClr val="accent1"/>
                </a:solidFill>
              </a:rPr>
              <a:t> a las 11.30 AM</a:t>
            </a:r>
          </a:p>
          <a:p>
            <a:pPr>
              <a:buClr>
                <a:schemeClr val="dk1"/>
              </a:buClr>
            </a:pPr>
            <a:endParaRPr lang="en-US" dirty="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b="1" i="1" dirty="0">
                <a:solidFill>
                  <a:schemeClr val="accent1"/>
                </a:solidFill>
              </a:rPr>
              <a:t>Teams Meeting :</a:t>
            </a:r>
            <a:r>
              <a:rPr lang="en-US" dirty="0">
                <a:solidFill>
                  <a:srgbClr val="242424"/>
                </a:solidFill>
                <a:effectLst/>
              </a:rPr>
              <a:t>398 763 878 147</a:t>
            </a:r>
            <a:endParaRPr lang="en-US" dirty="0">
              <a:effectLst/>
            </a:endParaRPr>
          </a:p>
          <a:p>
            <a:pPr>
              <a:spcAft>
                <a:spcPts val="1800"/>
              </a:spcAft>
            </a:pPr>
            <a:r>
              <a:rPr lang="en-US" b="1" i="1" dirty="0">
                <a:solidFill>
                  <a:srgbClr val="10384F"/>
                </a:solidFill>
              </a:rPr>
              <a:t>P</a:t>
            </a:r>
            <a:r>
              <a:rPr kumimoji="0" lang="en-US" sz="1400" b="1" i="1" u="none" strike="noStrike" kern="0" cap="none" spc="0" normalizeH="0" baseline="0" noProof="0" dirty="0" err="1">
                <a:ln>
                  <a:noFill/>
                </a:ln>
                <a:solidFill>
                  <a:srgbClr val="10384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asscode</a:t>
            </a:r>
            <a:r>
              <a:rPr lang="en-US" dirty="0">
                <a:solidFill>
                  <a:srgbClr val="616161"/>
                </a:solidFill>
                <a:effectLst/>
              </a:rPr>
              <a:t>: </a:t>
            </a:r>
            <a:r>
              <a:rPr lang="en-US" dirty="0">
                <a:solidFill>
                  <a:srgbClr val="242424"/>
                </a:solidFill>
                <a:effectLst/>
              </a:rPr>
              <a:t>kE7yk9WZ</a:t>
            </a:r>
          </a:p>
          <a:p>
            <a:pPr>
              <a:buClr>
                <a:schemeClr val="dk1"/>
              </a:buClr>
            </a:pPr>
            <a:endParaRPr lang="en-US" b="1" dirty="0">
              <a:solidFill>
                <a:schemeClr val="accent1"/>
              </a:solidFill>
              <a:highlight>
                <a:srgbClr val="FFFF00"/>
              </a:highlight>
            </a:endParaRPr>
          </a:p>
        </p:txBody>
      </p:sp>
      <p:pic>
        <p:nvPicPr>
          <p:cNvPr id="229" name="Google Shape;229;g2fd0724d3d7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2340" y="7297506"/>
            <a:ext cx="907628" cy="46846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g2fd0724d3d7_0_0"/>
          <p:cNvSpPr/>
          <p:nvPr/>
        </p:nvSpPr>
        <p:spPr>
          <a:xfrm>
            <a:off x="2272600" y="1302688"/>
            <a:ext cx="21690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2fd0724d3d7_0_0"/>
          <p:cNvSpPr/>
          <p:nvPr/>
        </p:nvSpPr>
        <p:spPr>
          <a:xfrm flipH="1">
            <a:off x="3447175" y="3909550"/>
            <a:ext cx="4325400" cy="6148800"/>
          </a:xfrm>
          <a:prstGeom prst="round1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v</a:t>
            </a:r>
            <a:endParaRPr dirty="0"/>
          </a:p>
        </p:txBody>
      </p:sp>
      <p:sp>
        <p:nvSpPr>
          <p:cNvPr id="232" name="Google Shape;232;g2fd0724d3d7_0_0"/>
          <p:cNvSpPr txBox="1"/>
          <p:nvPr/>
        </p:nvSpPr>
        <p:spPr>
          <a:xfrm>
            <a:off x="4763187" y="8936063"/>
            <a:ext cx="3025083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</a:rPr>
              <a:t>CONOCIMIENTO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i="1" dirty="0">
                <a:solidFill>
                  <a:schemeClr val="lt1"/>
                </a:solidFill>
              </a:rPr>
              <a:t>Desarrollar conocimiento empresarial y establecer relaciones con socios de la industria</a:t>
            </a:r>
            <a:endParaRPr sz="1200" i="1" dirty="0">
              <a:solidFill>
                <a:schemeClr val="lt1"/>
              </a:solidFill>
            </a:endParaRPr>
          </a:p>
        </p:txBody>
      </p:sp>
      <p:sp>
        <p:nvSpPr>
          <p:cNvPr id="233" name="Google Shape;233;g2fd0724d3d7_0_0"/>
          <p:cNvSpPr txBox="1"/>
          <p:nvPr/>
        </p:nvSpPr>
        <p:spPr>
          <a:xfrm>
            <a:off x="4763290" y="7002081"/>
            <a:ext cx="26619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</a:rPr>
              <a:t>RED DE CONTACTOS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i="1" dirty="0">
                <a:solidFill>
                  <a:schemeClr val="lt1"/>
                </a:solidFill>
              </a:rPr>
              <a:t>Dentro de Bayer y en más de 20 universidades de </a:t>
            </a:r>
            <a:r>
              <a:rPr lang="es-ES" i="1" dirty="0" err="1">
                <a:solidFill>
                  <a:schemeClr val="lt1"/>
                </a:solidFill>
              </a:rPr>
              <a:t>N.América</a:t>
            </a:r>
            <a:r>
              <a:rPr lang="es-ES" i="1" dirty="0">
                <a:solidFill>
                  <a:schemeClr val="lt1"/>
                </a:solidFill>
              </a:rPr>
              <a:t> </a:t>
            </a:r>
            <a:endParaRPr sz="1200" i="1" dirty="0">
              <a:solidFill>
                <a:schemeClr val="lt1"/>
              </a:solidFill>
            </a:endParaRPr>
          </a:p>
        </p:txBody>
      </p:sp>
      <p:sp>
        <p:nvSpPr>
          <p:cNvPr id="234" name="Google Shape;234;g2fd0724d3d7_0_0"/>
          <p:cNvSpPr txBox="1"/>
          <p:nvPr/>
        </p:nvSpPr>
        <p:spPr>
          <a:xfrm>
            <a:off x="4763201" y="5927391"/>
            <a:ext cx="28617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</a:rPr>
              <a:t>DESARROLLO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i="1" dirty="0">
                <a:solidFill>
                  <a:schemeClr val="lt1"/>
                </a:solidFill>
              </a:rPr>
              <a:t>Talleres y seminarios organizados por Bayer</a:t>
            </a:r>
          </a:p>
        </p:txBody>
      </p:sp>
      <p:sp>
        <p:nvSpPr>
          <p:cNvPr id="235" name="Google Shape;235;g2fd0724d3d7_0_0"/>
          <p:cNvSpPr txBox="1"/>
          <p:nvPr/>
        </p:nvSpPr>
        <p:spPr>
          <a:xfrm>
            <a:off x="4763188" y="8076772"/>
            <a:ext cx="2929456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</a:rPr>
              <a:t>AVANCE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Consejos para Avance Profesional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2fd0724d3d7_0_0"/>
          <p:cNvSpPr txBox="1"/>
          <p:nvPr/>
        </p:nvSpPr>
        <p:spPr>
          <a:xfrm>
            <a:off x="4763201" y="4852700"/>
            <a:ext cx="2931900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</a:rPr>
              <a:t>MENTORIA</a:t>
            </a:r>
            <a:endParaRPr b="1" dirty="0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 a 1, basado en la adecuación técnica y las necesidades de desarrollo de habilidades blandas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237" name="Google Shape;237;g2fd0724d3d7_0_0"/>
          <p:cNvSpPr/>
          <p:nvPr/>
        </p:nvSpPr>
        <p:spPr>
          <a:xfrm>
            <a:off x="3819650" y="4905975"/>
            <a:ext cx="800400" cy="8004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2fd0724d3d7_0_0"/>
          <p:cNvSpPr/>
          <p:nvPr/>
        </p:nvSpPr>
        <p:spPr>
          <a:xfrm>
            <a:off x="3819650" y="5936600"/>
            <a:ext cx="800400" cy="8004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2fd0724d3d7_0_0"/>
          <p:cNvSpPr/>
          <p:nvPr/>
        </p:nvSpPr>
        <p:spPr>
          <a:xfrm>
            <a:off x="3819650" y="6967225"/>
            <a:ext cx="800400" cy="8004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2fd0724d3d7_0_0"/>
          <p:cNvSpPr/>
          <p:nvPr/>
        </p:nvSpPr>
        <p:spPr>
          <a:xfrm>
            <a:off x="3819650" y="9028475"/>
            <a:ext cx="800400" cy="8004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2fd0724d3d7_0_0"/>
          <p:cNvSpPr/>
          <p:nvPr/>
        </p:nvSpPr>
        <p:spPr>
          <a:xfrm>
            <a:off x="3819650" y="7997850"/>
            <a:ext cx="800400" cy="8004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2" name="Google Shape;242;g2fd0724d3d7_0_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34102" y="7138814"/>
            <a:ext cx="571499" cy="45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2fd0724d3d7_0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91258" y="8169455"/>
            <a:ext cx="457201" cy="45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g2fd0724d3d7_0_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32459" y="5077566"/>
            <a:ext cx="574766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g2fd0724d3d7_0_0"/>
          <p:cNvSpPr txBox="1"/>
          <p:nvPr/>
        </p:nvSpPr>
        <p:spPr>
          <a:xfrm>
            <a:off x="3819650" y="4046100"/>
            <a:ext cx="3805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1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Programa de mentoría de 1 año con científicos de Bayer</a:t>
            </a:r>
            <a:endParaRPr sz="600" i="1" dirty="0">
              <a:solidFill>
                <a:schemeClr val="lt1"/>
              </a:solidFill>
            </a:endParaRPr>
          </a:p>
        </p:txBody>
      </p:sp>
      <p:pic>
        <p:nvPicPr>
          <p:cNvPr id="246" name="Google Shape;246;g2fd0724d3d7_0_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91238" y="9200075"/>
            <a:ext cx="457199" cy="457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2fd0724d3d7_0_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934413" y="6108190"/>
            <a:ext cx="570840" cy="4571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4">
            <a:extLst>
              <a:ext uri="{FF2B5EF4-FFF2-40B4-BE49-F238E27FC236}">
                <a16:creationId xmlns:a16="http://schemas.microsoft.com/office/drawing/2014/main" id="{1533643F-6070-4317-DDD2-379F90AB3DB7}"/>
              </a:ext>
            </a:extLst>
          </p:cNvPr>
          <p:cNvSpPr txBox="1"/>
          <p:nvPr/>
        </p:nvSpPr>
        <p:spPr>
          <a:xfrm>
            <a:off x="-197563" y="5867160"/>
            <a:ext cx="362904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9pPr>
          </a:lstStyle>
          <a:p>
            <a:pPr algn="ctr" defTabSz="914309">
              <a:spcAft>
                <a:spcPts val="600"/>
              </a:spcAft>
              <a:defRPr/>
            </a:pPr>
            <a:r>
              <a:rPr lang="en-US" sz="2800" b="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HelveticaNeueW01-66MediumIt" panose="020B0604020202090204" pitchFamily="34" charset="0"/>
                <a:cs typeface="Helvetica Neue UltraLight" panose="02000206000000020004" pitchFamily="2" charset="0"/>
              </a:rPr>
              <a:t>¿</a:t>
            </a:r>
            <a:r>
              <a:rPr lang="en-US" sz="2800" b="1" dirty="0" err="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HelveticaNeueW01-66MediumIt" panose="020B0604020202090204" pitchFamily="34" charset="0"/>
                <a:cs typeface="Helvetica Neue UltraLight" panose="02000206000000020004" pitchFamily="2" charset="0"/>
              </a:rPr>
              <a:t>Cómo</a:t>
            </a:r>
            <a:r>
              <a:rPr lang="en-US" sz="2800" b="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HelveticaNeueW01-66MediumIt" panose="020B0604020202090204" pitchFamily="34" charset="0"/>
                <a:cs typeface="Helvetica Neue UltraLight" panose="02000206000000020004" pitchFamily="2" charset="0"/>
              </a:rPr>
              <a:t> </a:t>
            </a:r>
            <a:r>
              <a:rPr lang="en-US" sz="2800" b="1" dirty="0" err="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HelveticaNeueW01-66MediumIt" panose="020B0604020202090204" pitchFamily="34" charset="0"/>
                <a:cs typeface="Helvetica Neue UltraLight" panose="02000206000000020004" pitchFamily="2" charset="0"/>
              </a:rPr>
              <a:t>solicitar</a:t>
            </a:r>
            <a:r>
              <a:rPr lang="en-US" sz="2800" b="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latin typeface="HelveticaNeueW01-66MediumIt" panose="020B0604020202090204" pitchFamily="34" charset="0"/>
                <a:cs typeface="Helvetica Neue UltraLight" panose="02000206000000020004" pitchFamily="2" charset="0"/>
              </a:rPr>
              <a:t>?</a:t>
            </a:r>
          </a:p>
        </p:txBody>
      </p:sp>
      <p:sp>
        <p:nvSpPr>
          <p:cNvPr id="8" name="TextBox 64">
            <a:extLst>
              <a:ext uri="{FF2B5EF4-FFF2-40B4-BE49-F238E27FC236}">
                <a16:creationId xmlns:a16="http://schemas.microsoft.com/office/drawing/2014/main" id="{3FA6677A-B2B2-1229-9DF2-BC47880E5320}"/>
              </a:ext>
            </a:extLst>
          </p:cNvPr>
          <p:cNvSpPr txBox="1"/>
          <p:nvPr/>
        </p:nvSpPr>
        <p:spPr>
          <a:xfrm>
            <a:off x="202990" y="6857745"/>
            <a:ext cx="4488578" cy="31239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/>
                <a:ea typeface="Arial Unicode MS"/>
                <a:cs typeface="Arial"/>
              </a:defRPr>
            </a:lvl9pPr>
          </a:lstStyle>
          <a:p>
            <a:pPr defTabSz="914309">
              <a:spcAft>
                <a:spcPts val="600"/>
              </a:spcAft>
              <a:defRPr/>
            </a:pPr>
            <a:endParaRPr lang="en-US" sz="1600" i="1" kern="0" dirty="0"/>
          </a:p>
          <a:p>
            <a:pPr defTabSz="914309">
              <a:spcAft>
                <a:spcPts val="600"/>
              </a:spcAft>
              <a:defRPr/>
            </a:pPr>
            <a:endParaRPr lang="en-US" sz="1600" i="1" kern="0" dirty="0"/>
          </a:p>
          <a:p>
            <a:pPr defTabSz="914309">
              <a:spcAft>
                <a:spcPts val="600"/>
              </a:spcAft>
              <a:defRPr/>
            </a:pPr>
            <a:endParaRPr lang="en-US" sz="1600" i="1" kern="0" dirty="0"/>
          </a:p>
          <a:p>
            <a:pPr defTabSz="914309">
              <a:spcAft>
                <a:spcPts val="600"/>
              </a:spcAft>
              <a:defRPr/>
            </a:pPr>
            <a:r>
              <a:rPr lang="en-US" sz="1400" b="1" i="1" kern="0" dirty="0"/>
              <a:t>AND</a:t>
            </a:r>
            <a:r>
              <a:rPr lang="en-US" sz="1400" i="1" kern="0" dirty="0"/>
              <a:t> send by email you CV </a:t>
            </a:r>
          </a:p>
          <a:p>
            <a:pPr defTabSz="914309">
              <a:spcAft>
                <a:spcPts val="600"/>
              </a:spcAft>
              <a:defRPr/>
            </a:pPr>
            <a:r>
              <a:rPr lang="en-US" sz="1400" i="1" kern="0" dirty="0"/>
              <a:t>(</a:t>
            </a:r>
            <a:r>
              <a:rPr lang="en-US" sz="1400" i="1" kern="0" dirty="0" err="1"/>
              <a:t>Título</a:t>
            </a:r>
            <a:r>
              <a:rPr lang="en-US" sz="1400" i="1" kern="0" dirty="0"/>
              <a:t>: </a:t>
            </a:r>
            <a:r>
              <a:rPr lang="en-US" sz="1400" i="1" kern="0" dirty="0" err="1"/>
              <a:t>apellido</a:t>
            </a:r>
            <a:r>
              <a:rPr lang="en-US" sz="1400" i="1" kern="0" dirty="0"/>
              <a:t>_ nombre_B4U) </a:t>
            </a:r>
          </a:p>
          <a:p>
            <a:pPr defTabSz="914309">
              <a:spcAft>
                <a:spcPts val="600"/>
              </a:spcAft>
              <a:defRPr/>
            </a:pPr>
            <a:r>
              <a:rPr lang="en-US" sz="1400" i="1" kern="0" dirty="0"/>
              <a:t>a </a:t>
            </a:r>
            <a:r>
              <a:rPr lang="en-US" sz="1400" i="1" kern="0" dirty="0" err="1"/>
              <a:t>los</a:t>
            </a:r>
            <a:r>
              <a:rPr lang="en-US" sz="1400" i="1" kern="0" dirty="0"/>
              <a:t> </a:t>
            </a:r>
            <a:r>
              <a:rPr lang="en-US" sz="1400" i="1" kern="0" dirty="0" err="1"/>
              <a:t>encargados</a:t>
            </a:r>
            <a:r>
              <a:rPr lang="en-US" sz="1400" i="1" kern="0" dirty="0"/>
              <a:t>: </a:t>
            </a:r>
          </a:p>
          <a:p>
            <a:pPr defTabSz="914309">
              <a:spcAft>
                <a:spcPts val="600"/>
              </a:spcAft>
              <a:defRPr/>
            </a:pPr>
            <a:r>
              <a:rPr lang="en-US" sz="1400" i="1" kern="0" dirty="0"/>
              <a:t>Anna Ellina </a:t>
            </a:r>
            <a:r>
              <a:rPr lang="en-US" sz="1400" b="1" i="1" kern="0" dirty="0"/>
              <a:t>anna.ellina@bayer.com</a:t>
            </a:r>
          </a:p>
          <a:p>
            <a:pPr defTabSz="914309">
              <a:spcAft>
                <a:spcPts val="600"/>
              </a:spcAft>
              <a:defRPr/>
            </a:pPr>
            <a:r>
              <a:rPr lang="en-US" sz="1400" i="1" kern="0" dirty="0"/>
              <a:t>Julio Perez </a:t>
            </a:r>
            <a:r>
              <a:rPr lang="en-US" sz="1400" b="1" i="1" kern="0" dirty="0">
                <a:hlinkClick r:id="rId12"/>
              </a:rPr>
              <a:t>julioperez1@bayer.com</a:t>
            </a:r>
            <a:endParaRPr lang="en-US" sz="1400" b="1" i="1" kern="0" dirty="0"/>
          </a:p>
          <a:p>
            <a:pPr defTabSz="914309">
              <a:spcAft>
                <a:spcPts val="600"/>
              </a:spcAft>
              <a:defRPr/>
            </a:pPr>
            <a:endParaRPr lang="en-US" sz="1400" b="1" i="1" kern="0" dirty="0"/>
          </a:p>
          <a:p>
            <a:pPr defTabSz="914309">
              <a:spcAft>
                <a:spcPts val="600"/>
              </a:spcAft>
              <a:defRPr/>
            </a:pPr>
            <a:r>
              <a:rPr lang="en-US" sz="2000" b="1" i="1" kern="0" dirty="0" err="1"/>
              <a:t>Fecha</a:t>
            </a:r>
            <a:r>
              <a:rPr lang="en-US" sz="2000" b="1" i="1" kern="0" dirty="0"/>
              <a:t> </a:t>
            </a:r>
            <a:r>
              <a:rPr lang="en-US" sz="2000" b="1" i="1" kern="0" dirty="0" err="1"/>
              <a:t>límite</a:t>
            </a:r>
            <a:r>
              <a:rPr lang="en-US" sz="2000" b="1" i="1" kern="0" dirty="0"/>
              <a:t>: 1 de </a:t>
            </a:r>
            <a:r>
              <a:rPr lang="en-US" sz="2000" b="1" i="1" kern="0" dirty="0" err="1"/>
              <a:t>marzo</a:t>
            </a:r>
            <a:endParaRPr lang="en-US" sz="2000" b="1" i="1" kern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27528F-FEE9-5C01-AA69-56834830D06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14125" y="6541706"/>
            <a:ext cx="1295332" cy="12160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A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AMBAQEBAQEBAQEBAQEBAQMAAAAAAAAAAwAAAAMAAAAA/////wUA2gsAAAAAAAAAAAAAIAD///////////////8AAAD///////////////8DAAAAAgD///////8DAAAAAgD///////8DAAAAAgD///////8D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Q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UAAAACABAAC/a5qUOIStJNoXwgMF/99SoEAAAAAAADAAAAAAADAAAAAwADAAAAAAADAAAABAADAAAAAAADAAAABAADAAEA////////BQAAAAMAEAALUJlJe3Z4PEucVxJaHRDONgQAAAABAAMAAAACAAMAAAAEAAQABAD///////8FAAAABAAQAAvRghyeBvm3SaadOLk870BxBAAAAAIAAwAAAAMAAwAAAAEAAwAAAAIA////////AwAAAAIA////////Aw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AMOAAAAAAAAAAAAAP/////GAMYAAAAFX2lkABAAAAAE9rmpQ4hK0k2hfCAwX/31KgNEYXRhAFMAAAAIUHJlc2VudGF0aW9uU2Nhbm5lZEZvckxpbmtlZFNoYXBlcwAAAk51bWJlckZvcm1hdFNlcGFyYXRvck1vZGUACgAAAEF1dG9tYXRpYwAAAk5hbWUAJAAAAExpbmtlZFNoYXBlUHJlc2VudGF0aW9uU2V0dGluZ3NEYXRhABBWZXJzaW9uAAAAAAAJTGFzdFdyaXRlAO4nJAWSAQAAAAEA/////4MAgwAAAAVfaWQAEAAAAARQmUl7dng8S5xXElodEM42A0RhdGEAGwAAAARMaW5rZWRTaGFwZURhdGEABQAAAAAAAk5hbWUAGQAAAExpbmtlZFNoYXBlc0RhdGFQcm9wZXJ0eQAQVmVyc2lvbgAAAAAACUxhc3RXcml0ZQDWJyQFkgEAAAACAP////+DAIMAAAAFX2lkABAAAAAE0YIcngb5t0mmnTi5PO9AcQNEYXRhABsAAAAETGlua2VkU2hhcGVEYXRhAAUAAAAAAAJOYW1lABkAAABMaW5rZWRTaGFwZXNEYXRhUHJvcGVydHkAEFZlcnNpb24AAQAAAAlMYXN0V3JpdGUA7SckBZI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C9CwAAAAAAAAAAAAAgAf///////////////wAAAP///////////////wUAAAACAP///////wUAAAACAP///////wU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MBAwAAAAIA////////JQAGTGlua2VkU2hhcGVQcmVzZW50YXRpb25TZXR0aW5nc0RhdGFfMAQAAAAAAAUAAAAAAAUAAAADAAUAAAAAAAUAAAADAAUAAAAAAAUAAAADAAMAAwEDAAAAAwD///////8aAAZMaW5rZWRTaGFwZXNEYXRhUHJvcGVydHlfMAQAAAABAAUAAAACAAUAAAAEAAUAAAACAP///////wUAAAACAP///////wQAAQEDAAAABAD///////8aAAZMaW5rZWRTaGFwZXNEYXRhUHJvcGVydHlfMQQAAAACAAUAAAADAAU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A"/>
  <p:tag name="EMPOWERCHARTSPROPERTIES_LASTWRITEDATE" val="638622599089198713"/>
  <p:tag name="EMPOWERCHARTSPROPERTIES_A_LENGTH" val="24576"/>
</p:tagLst>
</file>

<file path=ppt/theme/theme1.xml><?xml version="1.0" encoding="utf-8"?>
<a:theme xmlns:a="http://schemas.openxmlformats.org/drawingml/2006/main" name="1_PR_BAG_PPT-master_16-9">
  <a:themeElements>
    <a:clrScheme name="Bayer 2017">
      <a:dk1>
        <a:srgbClr val="000000"/>
      </a:dk1>
      <a:lt1>
        <a:srgbClr val="FFFFFF"/>
      </a:lt1>
      <a:dk2>
        <a:srgbClr val="FF3162"/>
      </a:dk2>
      <a:lt2>
        <a:srgbClr val="624963"/>
      </a:lt2>
      <a:accent1>
        <a:srgbClr val="10384F"/>
      </a:accent1>
      <a:accent2>
        <a:srgbClr val="00BCFF"/>
      </a:accent2>
      <a:accent3>
        <a:srgbClr val="004422"/>
      </a:accent3>
      <a:accent4>
        <a:srgbClr val="89D329"/>
      </a:accent4>
      <a:accent5>
        <a:srgbClr val="443247"/>
      </a:accent5>
      <a:accent6>
        <a:srgbClr val="D30F4B"/>
      </a:accent6>
      <a:hlink>
        <a:srgbClr val="00BCFF"/>
      </a:hlink>
      <a:folHlink>
        <a:srgbClr val="89D32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a65072-4798-4cd0-8de2-d49a38fbc6bc">
      <Terms xmlns="http://schemas.microsoft.com/office/infopath/2007/PartnerControls"/>
    </lcf76f155ced4ddcb4097134ff3c332f>
    <TaxCatchAll xmlns="1a4d292e-883c-434b-96e3-060cfff16c86">
      <Value>1</Value>
    </TaxCatchAll>
    <_dlc_ExpireDateSaved xmlns="http://schemas.microsoft.com/sharepoint/v3" xsi:nil="true"/>
    <_dlc_ExpireDate xmlns="http://schemas.microsoft.com/sharepoint/v3" xsi:nil="true"/>
    <_dlc_Exempt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7bc43322-b630-4bac-8b27-31def233d1d0" ContentTypeId="0x0101" PreviousValue="false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030B0A228FBD244B06486772392B780" ma:contentTypeVersion="31" ma:contentTypeDescription="Create a new document." ma:contentTypeScope="" ma:versionID="735bc0472a3c6c2b66eb8c797a56db84">
  <xsd:schema xmlns:xsd="http://www.w3.org/2001/XMLSchema" xmlns:xs="http://www.w3.org/2001/XMLSchema" xmlns:p="http://schemas.microsoft.com/office/2006/metadata/properties" xmlns:ns1="http://schemas.microsoft.com/sharepoint/v3" xmlns:ns2="1a4d292e-883c-434b-96e3-060cfff16c86" xmlns:ns3="c8a65072-4798-4cd0-8de2-d49a38fbc6bc" xmlns:ns4="09ddd8fd-070d-46c3-8a95-c671676701f6" targetNamespace="http://schemas.microsoft.com/office/2006/metadata/properties" ma:root="true" ma:fieldsID="f0831b11dbda7a1bdc42fc8c2b8c625e" ns1:_="" ns2:_="" ns3:_="" ns4:_="">
    <xsd:import namespace="http://schemas.microsoft.com/sharepoint/v3"/>
    <xsd:import namespace="1a4d292e-883c-434b-96e3-060cfff16c86"/>
    <xsd:import namespace="c8a65072-4798-4cd0-8de2-d49a38fbc6bc"/>
    <xsd:import namespace="09ddd8fd-070d-46c3-8a95-c671676701f6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1:_dlc_Exempt" minOccurs="0"/>
                <xsd:element ref="ns1:_dlc_ExpireDateSaved" minOccurs="0"/>
                <xsd:element ref="ns1:_dlc_ExpireDate" minOccurs="0"/>
                <xsd:element ref="ns3:MediaServiceFastMetadata" minOccurs="0"/>
                <xsd:element ref="ns3:MediaService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3:MediaServiceOCR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10" nillable="true" ma:displayName="Excluir de la directiva" ma:hidden="true" ma:internalName="_dlc_Exempt" ma:readOnly="false">
      <xsd:simpleType>
        <xsd:restriction base="dms:Unknown"/>
      </xsd:simpleType>
    </xsd:element>
    <xsd:element name="_dlc_ExpireDateSaved" ma:index="11" nillable="true" ma:displayName="Fecha de expiración original" ma:hidden="true" ma:internalName="_dlc_ExpireDateSaved" ma:readOnly="false">
      <xsd:simpleType>
        <xsd:restriction base="dms:DateTime"/>
      </xsd:simpleType>
    </xsd:element>
    <xsd:element name="_dlc_ExpireDate" ma:index="12" nillable="true" ma:displayName="Fecha de expiración" ma:hidden="true" ma:internalName="_dlc_ExpireDate" ma:readOnly="fals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4d292e-883c-434b-96e3-060cfff16c86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14662f38-6266-407d-944a-4995bbe42a08}" ma:internalName="TaxCatchAll" ma:showField="CatchAllData" ma:web="09ddd8fd-070d-46c3-8a95-c671676701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14662f38-6266-407d-944a-4995bbe42a08}" ma:internalName="TaxCatchAllLabel" ma:readOnly="true" ma:showField="CatchAllDataLabel" ma:web="09ddd8fd-070d-46c3-8a95-c671676701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65072-4798-4cd0-8de2-d49a38fbc6bc" elementFormDefault="qualified">
    <xsd:import namespace="http://schemas.microsoft.com/office/2006/documentManagement/types"/>
    <xsd:import namespace="http://schemas.microsoft.com/office/infopath/2007/PartnerControls"/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0" nillable="true" ma:displayName="Tags" ma:internalName="MediaServiceAutoTags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Etiquetas de imagen" ma:readOnly="false" ma:fieldId="{5cf76f15-5ced-4ddc-b409-7134ff3c332f}" ma:taxonomyMulti="true" ma:sspId="7bc43322-b630-4bac-8b27-31def233d1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ddd8fd-070d-46c3-8a95-c671676701f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5D21F0F-4493-4DFE-A879-D4EB8847A731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09ddd8fd-070d-46c3-8a95-c671676701f6"/>
    <ds:schemaRef ds:uri="http://purl.org/dc/elements/1.1/"/>
    <ds:schemaRef ds:uri="c8a65072-4798-4cd0-8de2-d49a38fbc6bc"/>
    <ds:schemaRef ds:uri="http://schemas.microsoft.com/office/infopath/2007/PartnerControls"/>
    <ds:schemaRef ds:uri="http://schemas.openxmlformats.org/package/2006/metadata/core-properties"/>
    <ds:schemaRef ds:uri="1a4d292e-883c-434b-96e3-060cfff16c8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184B078-92F0-4F02-B159-C4986CF621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C24959-AA3B-42FA-8683-0BA28F1E97D3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4B9FBD8E-424A-459B-9769-76AAA3FCE1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a4d292e-883c-434b-96e3-060cfff16c86"/>
    <ds:schemaRef ds:uri="c8a65072-4798-4cd0-8de2-d49a38fbc6bc"/>
    <ds:schemaRef ds:uri="09ddd8fd-070d-46c3-8a95-c671676701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226</Words>
  <Application>Microsoft Office PowerPoint</Application>
  <PresentationFormat>Custom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HelveticaNeueW01-66MediumIt</vt:lpstr>
      <vt:lpstr>Arial</vt:lpstr>
      <vt:lpstr>Calibri</vt:lpstr>
      <vt:lpstr>Helvetica Neue</vt:lpstr>
      <vt:lpstr>1_PR_BAG_PPT-master_16-9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Timothy Wertin</dc:creator>
  <cp:lastModifiedBy>Anna Ellina</cp:lastModifiedBy>
  <cp:revision>55</cp:revision>
  <dcterms:created xsi:type="dcterms:W3CDTF">2021-12-02T15:46:38Z</dcterms:created>
  <dcterms:modified xsi:type="dcterms:W3CDTF">2025-02-03T10:00:38Z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ensitivity">
    <vt:lpwstr>RESTRICTED</vt:lpwstr>
  </property>
  <property fmtid="{D5CDD505-2E9C-101B-9397-08002B2CF9AE}" pid="3" name="c2b5fb8256bd435bb7806ac3891e195b">
    <vt:lpwstr>Short-Term|6d967203-8346-4b9c-90f8-b3828a3fa508</vt:lpwstr>
  </property>
  <property fmtid="{D5CDD505-2E9C-101B-9397-08002B2CF9AE}" pid="4" name="ContentTypeId">
    <vt:lpwstr>0x0101003030B0A228FBD244B06486772392B780</vt:lpwstr>
  </property>
  <property fmtid="{D5CDD505-2E9C-101B-9397-08002B2CF9AE}" pid="5" name="DataClassBayerRetention">
    <vt:lpwstr>1;#Short-Term|6d967203-8346-4b9c-90f8-b3828a3fa508</vt:lpwstr>
  </property>
  <property fmtid="{D5CDD505-2E9C-101B-9397-08002B2CF9AE}" pid="6" name="MediaServiceImageTags">
    <vt:lpwstr/>
  </property>
  <property fmtid="{D5CDD505-2E9C-101B-9397-08002B2CF9AE}" pid="7" name="ClassificationContentMarkingFooterLocations">
    <vt:lpwstr>1_PR_BAG_PPT-master_16-9:8\Custom Design:3</vt:lpwstr>
  </property>
  <property fmtid="{D5CDD505-2E9C-101B-9397-08002B2CF9AE}" pid="8" name="ClassificationContentMarkingFooterText">
    <vt:lpwstr>RESTRICTED</vt:lpwstr>
  </property>
  <property fmtid="{D5CDD505-2E9C-101B-9397-08002B2CF9AE}" pid="9" name="MSIP_Label_7f850223-87a8-40c3-9eb2-432606efca2a_Enabled">
    <vt:lpwstr>true</vt:lpwstr>
  </property>
  <property fmtid="{D5CDD505-2E9C-101B-9397-08002B2CF9AE}" pid="10" name="MSIP_Label_7f850223-87a8-40c3-9eb2-432606efca2a_SetDate">
    <vt:lpwstr>2024-01-11T16:09:35Z</vt:lpwstr>
  </property>
  <property fmtid="{D5CDD505-2E9C-101B-9397-08002B2CF9AE}" pid="11" name="MSIP_Label_7f850223-87a8-40c3-9eb2-432606efca2a_Method">
    <vt:lpwstr>Standard</vt:lpwstr>
  </property>
  <property fmtid="{D5CDD505-2E9C-101B-9397-08002B2CF9AE}" pid="12" name="MSIP_Label_7f850223-87a8-40c3-9eb2-432606efca2a_Name">
    <vt:lpwstr>7f850223-87a8-40c3-9eb2-432606efca2a</vt:lpwstr>
  </property>
  <property fmtid="{D5CDD505-2E9C-101B-9397-08002B2CF9AE}" pid="13" name="MSIP_Label_7f850223-87a8-40c3-9eb2-432606efca2a_SiteId">
    <vt:lpwstr>fcb2b37b-5da0-466b-9b83-0014b67a7c78</vt:lpwstr>
  </property>
  <property fmtid="{D5CDD505-2E9C-101B-9397-08002B2CF9AE}" pid="14" name="MSIP_Label_7f850223-87a8-40c3-9eb2-432606efca2a_ActionId">
    <vt:lpwstr>fb23f080-b61c-4727-9cc8-a3e65202e369</vt:lpwstr>
  </property>
  <property fmtid="{D5CDD505-2E9C-101B-9397-08002B2CF9AE}" pid="15" name="MSIP_Label_7f850223-87a8-40c3-9eb2-432606efca2a_ContentBits">
    <vt:lpwstr>0</vt:lpwstr>
  </property>
</Properties>
</file>